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3" r:id="rId6"/>
    <p:sldId id="265" r:id="rId7"/>
    <p:sldId id="261" r:id="rId8"/>
    <p:sldId id="266" r:id="rId9"/>
    <p:sldId id="260" r:id="rId10"/>
    <p:sldId id="272" r:id="rId11"/>
    <p:sldId id="267" r:id="rId12"/>
    <p:sldId id="268" r:id="rId13"/>
    <p:sldId id="269" r:id="rId14"/>
    <p:sldId id="270" r:id="rId15"/>
    <p:sldId id="273" r:id="rId16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isnic_Emina\Downloads\Pressica_Brojk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1800" noProof="0" dirty="0"/>
              <a:t>Udio sredstava za kulturu u gradskom proračunu</a:t>
            </a:r>
          </a:p>
        </c:rich>
      </c:tx>
      <c:layout>
        <c:manualLayout>
          <c:xMode val="edge"/>
          <c:yMode val="edge"/>
          <c:x val="0.29371127777152123"/>
          <c:y val="0.107301709894246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3.1212769599452243E-2"/>
          <c:y val="0.23435251410026062"/>
          <c:w val="0.86009157822663473"/>
          <c:h val="0.66003123636913519"/>
        </c:manualLayout>
      </c:layout>
      <c:barChart>
        <c:barDir val="col"/>
        <c:grouping val="clustered"/>
        <c:varyColors val="0"/>
        <c:ser>
          <c:idx val="2"/>
          <c:order val="2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ProracunZaKulturu!$A$32:$A$33</c:f>
              <c:strCache>
                <c:ptCount val="2"/>
                <c:pt idx="0">
                  <c:v>Plan za 2021. g.</c:v>
                </c:pt>
                <c:pt idx="1">
                  <c:v>Plan za 2024. g.</c:v>
                </c:pt>
              </c:strCache>
            </c:strRef>
          </c:cat>
          <c:val>
            <c:numRef>
              <c:f>ProracunZaKulturu!$E$32:$E$33</c:f>
              <c:numCache>
                <c:formatCode>0%</c:formatCode>
                <c:ptCount val="2"/>
                <c:pt idx="0">
                  <c:v>5.1347158325325722E-2</c:v>
                </c:pt>
                <c:pt idx="1">
                  <c:v>6.772413127257805E-2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D-4F9A-A27A-103C65FF7C4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06264224"/>
        <c:axId val="206211315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r-Latn-R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ProracunZaKulturu!$A$32:$A$33</c15:sqref>
                        </c15:formulaRef>
                      </c:ext>
                    </c:extLst>
                    <c:strCache>
                      <c:ptCount val="2"/>
                      <c:pt idx="0">
                        <c:v>Plan za 2021. g.</c:v>
                      </c:pt>
                      <c:pt idx="1">
                        <c:v>Plan za 2024. g.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ProracunZaKulturu!$B$32:$B$33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EC3D-4F9A-A27A-103C65FF7C47}"/>
                  </c:ext>
                </c:extLst>
              </c15:ser>
            </c15:filteredBarSeries>
            <c15:filteredBarSeries>
              <c15:ser>
                <c:idx val="1"/>
                <c:order val="1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r-Latn-R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ProracunZaKulturu!$A$32:$A$33</c15:sqref>
                        </c15:formulaRef>
                      </c:ext>
                    </c:extLst>
                    <c:strCache>
                      <c:ptCount val="2"/>
                      <c:pt idx="0">
                        <c:v>Plan za 2021. g.</c:v>
                      </c:pt>
                      <c:pt idx="1">
                        <c:v>Plan za 2024. g.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ProracunZaKulturu!$C$32:$C$33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EC3D-4F9A-A27A-103C65FF7C47}"/>
                  </c:ext>
                </c:extLst>
              </c15:ser>
            </c15:filteredBarSeries>
          </c:ext>
        </c:extLst>
      </c:barChart>
      <c:catAx>
        <c:axId val="210626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2062113152"/>
        <c:crosses val="autoZero"/>
        <c:auto val="1"/>
        <c:lblAlgn val="ctr"/>
        <c:lblOffset val="100"/>
        <c:noMultiLvlLbl val="0"/>
      </c:catAx>
      <c:valAx>
        <c:axId val="2062113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2106264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CA2FC2-0B53-4434-91E1-C6969B1D0391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69A2E72-639B-4041-8063-6C8A0025E690}">
      <dgm:prSet/>
      <dgm:spPr/>
      <dgm:t>
        <a:bodyPr/>
        <a:lstStyle/>
        <a:p>
          <a:r>
            <a:rPr lang="hr-HR" dirty="0"/>
            <a:t>Glazbeni i filmski festivali</a:t>
          </a:r>
          <a:endParaRPr lang="en-US" dirty="0"/>
        </a:p>
      </dgm:t>
    </dgm:pt>
    <dgm:pt modelId="{8A20A3AF-B9A7-4694-8FA0-7BFBA920C4EE}" type="parTrans" cxnId="{495F8DE1-3624-414A-99BC-A42E5C0EAF6D}">
      <dgm:prSet/>
      <dgm:spPr/>
      <dgm:t>
        <a:bodyPr/>
        <a:lstStyle/>
        <a:p>
          <a:endParaRPr lang="en-US"/>
        </a:p>
      </dgm:t>
    </dgm:pt>
    <dgm:pt modelId="{8BB5397A-1C57-4C9A-908F-09262A647A6D}" type="sibTrans" cxnId="{495F8DE1-3624-414A-99BC-A42E5C0EAF6D}">
      <dgm:prSet/>
      <dgm:spPr/>
      <dgm:t>
        <a:bodyPr/>
        <a:lstStyle/>
        <a:p>
          <a:endParaRPr lang="en-US"/>
        </a:p>
      </dgm:t>
    </dgm:pt>
    <dgm:pt modelId="{076E151F-819F-4C44-9653-BB6206EB0DCD}">
      <dgm:prSet/>
      <dgm:spPr/>
      <dgm:t>
        <a:bodyPr/>
        <a:lstStyle/>
        <a:p>
          <a:r>
            <a:rPr lang="hr-HR" dirty="0"/>
            <a:t>Muzički biennale Zagreb</a:t>
          </a:r>
          <a:endParaRPr lang="en-US" dirty="0"/>
        </a:p>
      </dgm:t>
    </dgm:pt>
    <dgm:pt modelId="{5EF53D42-28CA-4099-8182-27FDF27BD765}" type="parTrans" cxnId="{9079224C-615B-4FBE-8CE5-41995535F48A}">
      <dgm:prSet/>
      <dgm:spPr/>
      <dgm:t>
        <a:bodyPr/>
        <a:lstStyle/>
        <a:p>
          <a:endParaRPr lang="en-US"/>
        </a:p>
      </dgm:t>
    </dgm:pt>
    <dgm:pt modelId="{DF378766-4D8E-4C90-913A-C4AEC8E12428}" type="sibTrans" cxnId="{9079224C-615B-4FBE-8CE5-41995535F48A}">
      <dgm:prSet/>
      <dgm:spPr/>
      <dgm:t>
        <a:bodyPr/>
        <a:lstStyle/>
        <a:p>
          <a:endParaRPr lang="en-US"/>
        </a:p>
      </dgm:t>
    </dgm:pt>
    <dgm:pt modelId="{69E60F05-AF80-4ED1-B81B-4F2F1CD7127E}">
      <dgm:prSet/>
      <dgm:spPr/>
      <dgm:t>
        <a:bodyPr/>
        <a:lstStyle/>
        <a:p>
          <a:r>
            <a:rPr lang="hr-HR" dirty="0"/>
            <a:t>Kazališni i plesni festivali</a:t>
          </a:r>
          <a:endParaRPr lang="en-US" dirty="0"/>
        </a:p>
      </dgm:t>
    </dgm:pt>
    <dgm:pt modelId="{D7D43E6E-3C8D-4217-B632-B8278998E0FE}" type="parTrans" cxnId="{C6CD46B5-2C9E-4DB8-8CA0-FC1F2FDB9890}">
      <dgm:prSet/>
      <dgm:spPr/>
      <dgm:t>
        <a:bodyPr/>
        <a:lstStyle/>
        <a:p>
          <a:endParaRPr lang="en-US"/>
        </a:p>
      </dgm:t>
    </dgm:pt>
    <dgm:pt modelId="{A1E30B6A-47F0-4169-8372-C6F460E7A512}" type="sibTrans" cxnId="{C6CD46B5-2C9E-4DB8-8CA0-FC1F2FDB9890}">
      <dgm:prSet/>
      <dgm:spPr/>
      <dgm:t>
        <a:bodyPr/>
        <a:lstStyle/>
        <a:p>
          <a:endParaRPr lang="en-US"/>
        </a:p>
      </dgm:t>
    </dgm:pt>
    <dgm:pt modelId="{D45FB025-8473-4DF7-ADA9-573287CA59D1}">
      <dgm:prSet/>
      <dgm:spPr/>
      <dgm:t>
        <a:bodyPr/>
        <a:lstStyle/>
        <a:p>
          <a:r>
            <a:rPr lang="hr-HR" dirty="0"/>
            <a:t>Festival svjetskog kazališta</a:t>
          </a:r>
          <a:endParaRPr lang="en-US" dirty="0"/>
        </a:p>
      </dgm:t>
    </dgm:pt>
    <dgm:pt modelId="{B0C20654-05AE-4051-92B0-9620772E5220}" type="parTrans" cxnId="{D14D97C4-F7F7-422D-9E50-451002125C4C}">
      <dgm:prSet/>
      <dgm:spPr/>
      <dgm:t>
        <a:bodyPr/>
        <a:lstStyle/>
        <a:p>
          <a:endParaRPr lang="en-US"/>
        </a:p>
      </dgm:t>
    </dgm:pt>
    <dgm:pt modelId="{06912AFC-D91E-416E-B29D-DFBE63782E62}" type="sibTrans" cxnId="{D14D97C4-F7F7-422D-9E50-451002125C4C}">
      <dgm:prSet/>
      <dgm:spPr/>
      <dgm:t>
        <a:bodyPr/>
        <a:lstStyle/>
        <a:p>
          <a:endParaRPr lang="en-US"/>
        </a:p>
      </dgm:t>
    </dgm:pt>
    <dgm:pt modelId="{7BB827EB-C61A-4760-A323-1F9111974019}">
      <dgm:prSet/>
      <dgm:spPr/>
      <dgm:t>
        <a:bodyPr/>
        <a:lstStyle/>
        <a:p>
          <a:r>
            <a:rPr lang="hr-HR" dirty="0"/>
            <a:t>Gibanja</a:t>
          </a:r>
          <a:endParaRPr lang="en-US" dirty="0"/>
        </a:p>
      </dgm:t>
    </dgm:pt>
    <dgm:pt modelId="{B78D00DF-E6E1-44CD-96EC-DA34833834A1}" type="parTrans" cxnId="{0839EF78-0585-4931-BAD7-7EDBB105FA47}">
      <dgm:prSet/>
      <dgm:spPr/>
      <dgm:t>
        <a:bodyPr/>
        <a:lstStyle/>
        <a:p>
          <a:endParaRPr lang="hr-HR"/>
        </a:p>
      </dgm:t>
    </dgm:pt>
    <dgm:pt modelId="{F7075EF1-C13F-4198-A864-11FE2DB1034A}" type="sibTrans" cxnId="{0839EF78-0585-4931-BAD7-7EDBB105FA47}">
      <dgm:prSet/>
      <dgm:spPr/>
      <dgm:t>
        <a:bodyPr/>
        <a:lstStyle/>
        <a:p>
          <a:endParaRPr lang="hr-HR"/>
        </a:p>
      </dgm:t>
    </dgm:pt>
    <dgm:pt modelId="{96DBC120-9EEB-4427-B275-7467D8A0ED8B}">
      <dgm:prSet/>
      <dgm:spPr/>
      <dgm:t>
        <a:bodyPr/>
        <a:lstStyle/>
        <a:p>
          <a:r>
            <a:rPr lang="hr-HR" dirty="0"/>
            <a:t>Zagreb Jazz Festival</a:t>
          </a:r>
          <a:endParaRPr lang="en-US" dirty="0"/>
        </a:p>
      </dgm:t>
    </dgm:pt>
    <dgm:pt modelId="{975A0AA0-A244-411F-8F1E-140E4619F3D5}" type="parTrans" cxnId="{5F8D7F1E-70CA-4644-8DE6-DD0B8225E7B1}">
      <dgm:prSet/>
      <dgm:spPr/>
      <dgm:t>
        <a:bodyPr/>
        <a:lstStyle/>
        <a:p>
          <a:endParaRPr lang="hr-HR"/>
        </a:p>
      </dgm:t>
    </dgm:pt>
    <dgm:pt modelId="{857C0DCC-B5DF-4E1C-8CE8-D2DF659B753F}" type="sibTrans" cxnId="{5F8D7F1E-70CA-4644-8DE6-DD0B8225E7B1}">
      <dgm:prSet/>
      <dgm:spPr/>
      <dgm:t>
        <a:bodyPr/>
        <a:lstStyle/>
        <a:p>
          <a:endParaRPr lang="hr-HR"/>
        </a:p>
      </dgm:t>
    </dgm:pt>
    <dgm:pt modelId="{CE901367-3B00-41F6-AF51-B71DD2B611BB}">
      <dgm:prSet/>
      <dgm:spPr/>
      <dgm:t>
        <a:bodyPr/>
        <a:lstStyle/>
        <a:p>
          <a:r>
            <a:rPr lang="hr-HR" dirty="0"/>
            <a:t>Scena Amadeo</a:t>
          </a:r>
          <a:endParaRPr lang="en-US" dirty="0"/>
        </a:p>
      </dgm:t>
    </dgm:pt>
    <dgm:pt modelId="{1FD19A20-1145-4F86-86AF-74938268C1FA}" type="parTrans" cxnId="{CC4732A6-58E6-4596-8ED3-8EFB893FAFC6}">
      <dgm:prSet/>
      <dgm:spPr/>
      <dgm:t>
        <a:bodyPr/>
        <a:lstStyle/>
        <a:p>
          <a:endParaRPr lang="hr-HR"/>
        </a:p>
      </dgm:t>
    </dgm:pt>
    <dgm:pt modelId="{3E613A14-293D-49EF-A865-7C42F69825A0}" type="sibTrans" cxnId="{CC4732A6-58E6-4596-8ED3-8EFB893FAFC6}">
      <dgm:prSet/>
      <dgm:spPr/>
      <dgm:t>
        <a:bodyPr/>
        <a:lstStyle/>
        <a:p>
          <a:endParaRPr lang="hr-HR"/>
        </a:p>
      </dgm:t>
    </dgm:pt>
    <dgm:pt modelId="{214AB63B-2F14-446C-9890-84F671DFDC8A}">
      <dgm:prSet/>
      <dgm:spPr/>
      <dgm:t>
        <a:bodyPr/>
        <a:lstStyle/>
        <a:p>
          <a:r>
            <a:rPr lang="hr-HR" dirty="0" err="1"/>
            <a:t>INmusic</a:t>
          </a:r>
          <a:r>
            <a:rPr lang="hr-HR" dirty="0"/>
            <a:t> Festival</a:t>
          </a:r>
          <a:endParaRPr lang="en-US" dirty="0"/>
        </a:p>
      </dgm:t>
    </dgm:pt>
    <dgm:pt modelId="{3C7CC4FA-085B-4B4C-8999-2B29B7B86F5E}" type="parTrans" cxnId="{E0EB376F-1F79-471D-933B-0073A9549239}">
      <dgm:prSet/>
      <dgm:spPr/>
      <dgm:t>
        <a:bodyPr/>
        <a:lstStyle/>
        <a:p>
          <a:endParaRPr lang="hr-HR"/>
        </a:p>
      </dgm:t>
    </dgm:pt>
    <dgm:pt modelId="{70B883D2-3DA7-4853-A122-B45360E03DE1}" type="sibTrans" cxnId="{E0EB376F-1F79-471D-933B-0073A9549239}">
      <dgm:prSet/>
      <dgm:spPr/>
      <dgm:t>
        <a:bodyPr/>
        <a:lstStyle/>
        <a:p>
          <a:endParaRPr lang="hr-HR"/>
        </a:p>
      </dgm:t>
    </dgm:pt>
    <dgm:pt modelId="{883EA3C8-1342-4921-B118-252F03101818}">
      <dgm:prSet/>
      <dgm:spPr/>
      <dgm:t>
        <a:bodyPr/>
        <a:lstStyle/>
        <a:p>
          <a:r>
            <a:rPr lang="en-GB" b="0" i="0" u="none" dirty="0"/>
            <a:t>Human Rights Film Festival </a:t>
          </a:r>
          <a:endParaRPr lang="en-US" dirty="0"/>
        </a:p>
      </dgm:t>
    </dgm:pt>
    <dgm:pt modelId="{7B8E37FF-C417-495D-AA5F-134E11AFBCB1}" type="parTrans" cxnId="{DDD7F0D7-76DF-4455-BC5A-781B4F0F24BF}">
      <dgm:prSet/>
      <dgm:spPr/>
      <dgm:t>
        <a:bodyPr/>
        <a:lstStyle/>
        <a:p>
          <a:endParaRPr lang="hr-HR"/>
        </a:p>
      </dgm:t>
    </dgm:pt>
    <dgm:pt modelId="{F8D54EBD-7808-40FF-800E-8517B4DF3278}" type="sibTrans" cxnId="{DDD7F0D7-76DF-4455-BC5A-781B4F0F24BF}">
      <dgm:prSet/>
      <dgm:spPr/>
      <dgm:t>
        <a:bodyPr/>
        <a:lstStyle/>
        <a:p>
          <a:endParaRPr lang="hr-HR"/>
        </a:p>
      </dgm:t>
    </dgm:pt>
    <dgm:pt modelId="{EA9A5D0D-04D0-49C6-A1F8-D62E02F441FE}">
      <dgm:prSet/>
      <dgm:spPr/>
      <dgm:t>
        <a:bodyPr/>
        <a:lstStyle/>
        <a:p>
          <a:r>
            <a:rPr lang="hr-HR" dirty="0" err="1"/>
            <a:t>Subversive</a:t>
          </a:r>
          <a:r>
            <a:rPr lang="hr-HR" dirty="0"/>
            <a:t> Film Festival</a:t>
          </a:r>
          <a:endParaRPr lang="en-US" dirty="0"/>
        </a:p>
      </dgm:t>
    </dgm:pt>
    <dgm:pt modelId="{32372775-0230-4254-997B-1C3B4C0F9195}" type="parTrans" cxnId="{681D2398-E81F-44BE-99E5-B096C7557C98}">
      <dgm:prSet/>
      <dgm:spPr/>
      <dgm:t>
        <a:bodyPr/>
        <a:lstStyle/>
        <a:p>
          <a:endParaRPr lang="hr-HR"/>
        </a:p>
      </dgm:t>
    </dgm:pt>
    <dgm:pt modelId="{57E5FC68-2016-450B-9458-5A42F0623023}" type="sibTrans" cxnId="{681D2398-E81F-44BE-99E5-B096C7557C98}">
      <dgm:prSet/>
      <dgm:spPr/>
      <dgm:t>
        <a:bodyPr/>
        <a:lstStyle/>
        <a:p>
          <a:endParaRPr lang="hr-HR"/>
        </a:p>
      </dgm:t>
    </dgm:pt>
    <dgm:pt modelId="{08C8EF9E-F30E-4867-8BD2-A07B0CEB64AE}">
      <dgm:prSet/>
      <dgm:spPr/>
      <dgm:t>
        <a:bodyPr/>
        <a:lstStyle/>
        <a:p>
          <a:r>
            <a:rPr lang="hr-HR" dirty="0"/>
            <a:t>25 </a:t>
          </a:r>
          <a:r>
            <a:rPr lang="hr-HR" dirty="0" err="1"/>
            <a:t>FPS</a:t>
          </a:r>
          <a:endParaRPr lang="en-US" dirty="0"/>
        </a:p>
      </dgm:t>
    </dgm:pt>
    <dgm:pt modelId="{054D998E-0F61-444C-8B35-229F7DD29CEB}" type="parTrans" cxnId="{9408FA9B-6829-47F8-B92B-69102F507221}">
      <dgm:prSet/>
      <dgm:spPr/>
      <dgm:t>
        <a:bodyPr/>
        <a:lstStyle/>
        <a:p>
          <a:endParaRPr lang="hr-HR"/>
        </a:p>
      </dgm:t>
    </dgm:pt>
    <dgm:pt modelId="{A31E7A09-E490-4CFE-A875-86C92AE342DE}" type="sibTrans" cxnId="{9408FA9B-6829-47F8-B92B-69102F507221}">
      <dgm:prSet/>
      <dgm:spPr/>
      <dgm:t>
        <a:bodyPr/>
        <a:lstStyle/>
        <a:p>
          <a:endParaRPr lang="hr-HR"/>
        </a:p>
      </dgm:t>
    </dgm:pt>
    <dgm:pt modelId="{B0C98639-4173-4DD3-AA55-ECBCDE0989BB}">
      <dgm:prSet/>
      <dgm:spPr/>
      <dgm:t>
        <a:bodyPr/>
        <a:lstStyle/>
        <a:p>
          <a:r>
            <a:rPr lang="hr-HR" dirty="0" err="1"/>
            <a:t>Animafest</a:t>
          </a:r>
          <a:r>
            <a:rPr lang="hr-HR" dirty="0"/>
            <a:t> Zagreb</a:t>
          </a:r>
          <a:endParaRPr lang="en-US" dirty="0"/>
        </a:p>
      </dgm:t>
    </dgm:pt>
    <dgm:pt modelId="{53BCDC13-34D0-4AB0-AC4D-1682936201A7}" type="parTrans" cxnId="{BF509777-0A70-4487-A604-471C975C6DE7}">
      <dgm:prSet/>
      <dgm:spPr/>
      <dgm:t>
        <a:bodyPr/>
        <a:lstStyle/>
        <a:p>
          <a:endParaRPr lang="hr-HR"/>
        </a:p>
      </dgm:t>
    </dgm:pt>
    <dgm:pt modelId="{E978328A-7384-424B-BF78-693AE7F8A26C}" type="sibTrans" cxnId="{BF509777-0A70-4487-A604-471C975C6DE7}">
      <dgm:prSet/>
      <dgm:spPr/>
      <dgm:t>
        <a:bodyPr/>
        <a:lstStyle/>
        <a:p>
          <a:endParaRPr lang="hr-HR"/>
        </a:p>
      </dgm:t>
    </dgm:pt>
    <dgm:pt modelId="{DA6F15D9-6101-4A05-8954-8A844D16DDA6}">
      <dgm:prSet/>
      <dgm:spPr/>
      <dgm:t>
        <a:bodyPr/>
        <a:lstStyle/>
        <a:p>
          <a:r>
            <a:rPr lang="hr-HR" dirty="0" err="1"/>
            <a:t>ZagrebDox</a:t>
          </a:r>
          <a:endParaRPr lang="en-US" dirty="0"/>
        </a:p>
      </dgm:t>
    </dgm:pt>
    <dgm:pt modelId="{760CA2E6-388C-4836-8B96-64CB75F9BE74}" type="parTrans" cxnId="{AFC2BACC-69B6-45D1-9E2D-783F280F9182}">
      <dgm:prSet/>
      <dgm:spPr/>
      <dgm:t>
        <a:bodyPr/>
        <a:lstStyle/>
        <a:p>
          <a:endParaRPr lang="hr-HR"/>
        </a:p>
      </dgm:t>
    </dgm:pt>
    <dgm:pt modelId="{571C60FD-A495-4BE4-95BE-C416CC58E45E}" type="sibTrans" cxnId="{AFC2BACC-69B6-45D1-9E2D-783F280F9182}">
      <dgm:prSet/>
      <dgm:spPr/>
      <dgm:t>
        <a:bodyPr/>
        <a:lstStyle/>
        <a:p>
          <a:endParaRPr lang="hr-HR"/>
        </a:p>
      </dgm:t>
    </dgm:pt>
    <dgm:pt modelId="{F1D5335C-6328-4904-8802-D9CCCCF51E84}">
      <dgm:prSet/>
      <dgm:spPr/>
      <dgm:t>
        <a:bodyPr/>
        <a:lstStyle/>
        <a:p>
          <a:r>
            <a:rPr lang="hr-HR" dirty="0"/>
            <a:t>Zagreb Film Festival</a:t>
          </a:r>
          <a:endParaRPr lang="en-US" dirty="0"/>
        </a:p>
      </dgm:t>
    </dgm:pt>
    <dgm:pt modelId="{8797E212-C82F-44BC-AF0A-BA9255AD4815}" type="parTrans" cxnId="{544D93D2-871E-4E16-B448-A4869FA0B44F}">
      <dgm:prSet/>
      <dgm:spPr/>
      <dgm:t>
        <a:bodyPr/>
        <a:lstStyle/>
        <a:p>
          <a:endParaRPr lang="hr-HR"/>
        </a:p>
      </dgm:t>
    </dgm:pt>
    <dgm:pt modelId="{EA96506E-6ACF-4BF8-9128-48FD03BF8D82}" type="sibTrans" cxnId="{544D93D2-871E-4E16-B448-A4869FA0B44F}">
      <dgm:prSet/>
      <dgm:spPr/>
      <dgm:t>
        <a:bodyPr/>
        <a:lstStyle/>
        <a:p>
          <a:endParaRPr lang="hr-HR"/>
        </a:p>
      </dgm:t>
    </dgm:pt>
    <dgm:pt modelId="{454DD10C-3542-41A6-B11C-B38CD77862F2}">
      <dgm:prSet/>
      <dgm:spPr/>
      <dgm:t>
        <a:bodyPr/>
        <a:lstStyle/>
        <a:p>
          <a:endParaRPr lang="hr-HR" dirty="0"/>
        </a:p>
      </dgm:t>
    </dgm:pt>
    <dgm:pt modelId="{441949C1-8FBD-4405-9861-4C951E0B313F}" type="parTrans" cxnId="{E1970F3E-D841-419A-988A-B761C3C1D916}">
      <dgm:prSet/>
      <dgm:spPr/>
      <dgm:t>
        <a:bodyPr/>
        <a:lstStyle/>
        <a:p>
          <a:endParaRPr lang="hr-HR"/>
        </a:p>
      </dgm:t>
    </dgm:pt>
    <dgm:pt modelId="{DEE4FE2D-BFBD-47ED-BDE5-C3BBF36962B6}" type="sibTrans" cxnId="{E1970F3E-D841-419A-988A-B761C3C1D916}">
      <dgm:prSet/>
      <dgm:spPr/>
      <dgm:t>
        <a:bodyPr/>
        <a:lstStyle/>
        <a:p>
          <a:endParaRPr lang="hr-HR"/>
        </a:p>
      </dgm:t>
    </dgm:pt>
    <dgm:pt modelId="{15D4D0C8-0D4F-4634-BC0E-F8478C87D62C}">
      <dgm:prSet/>
      <dgm:spPr/>
      <dgm:t>
        <a:bodyPr/>
        <a:lstStyle/>
        <a:p>
          <a:r>
            <a:rPr lang="hr-HR" dirty="0"/>
            <a:t>Festival Miroslav Krleža</a:t>
          </a:r>
          <a:endParaRPr lang="en-US" dirty="0"/>
        </a:p>
      </dgm:t>
    </dgm:pt>
    <dgm:pt modelId="{18DDF79B-75FD-45FA-BDA6-1CB71FBF837A}" type="parTrans" cxnId="{A430A31C-6667-4FB8-86B8-82AD4744FF69}">
      <dgm:prSet/>
      <dgm:spPr/>
      <dgm:t>
        <a:bodyPr/>
        <a:lstStyle/>
        <a:p>
          <a:endParaRPr lang="hr-HR"/>
        </a:p>
      </dgm:t>
    </dgm:pt>
    <dgm:pt modelId="{86BFA49D-BEBD-4F01-9694-670002A0B506}" type="sibTrans" cxnId="{A430A31C-6667-4FB8-86B8-82AD4744FF69}">
      <dgm:prSet/>
      <dgm:spPr/>
      <dgm:t>
        <a:bodyPr/>
        <a:lstStyle/>
        <a:p>
          <a:endParaRPr lang="hr-HR"/>
        </a:p>
      </dgm:t>
    </dgm:pt>
    <dgm:pt modelId="{D0EE514C-9743-478F-98C8-E3F376564CDD}">
      <dgm:prSet/>
      <dgm:spPr/>
      <dgm:t>
        <a:bodyPr/>
        <a:lstStyle/>
        <a:p>
          <a:r>
            <a:rPr lang="hr-HR" dirty="0" err="1"/>
            <a:t>Eurijala</a:t>
          </a:r>
          <a:endParaRPr lang="en-US" dirty="0"/>
        </a:p>
      </dgm:t>
    </dgm:pt>
    <dgm:pt modelId="{5FB90663-90AD-4EA9-A5BF-992F07422E1C}" type="parTrans" cxnId="{209EE52C-8862-4272-BDCE-5D9F5B16C7C9}">
      <dgm:prSet/>
      <dgm:spPr/>
      <dgm:t>
        <a:bodyPr/>
        <a:lstStyle/>
        <a:p>
          <a:endParaRPr lang="hr-HR"/>
        </a:p>
      </dgm:t>
    </dgm:pt>
    <dgm:pt modelId="{29069A8F-2CD0-4B6F-8E98-FF2FA96C6B89}" type="sibTrans" cxnId="{209EE52C-8862-4272-BDCE-5D9F5B16C7C9}">
      <dgm:prSet/>
      <dgm:spPr/>
      <dgm:t>
        <a:bodyPr/>
        <a:lstStyle/>
        <a:p>
          <a:endParaRPr lang="hr-HR"/>
        </a:p>
      </dgm:t>
    </dgm:pt>
    <dgm:pt modelId="{AAB5107B-A0FC-4DB4-A347-79740EDC2AEC}">
      <dgm:prSet/>
      <dgm:spPr/>
      <dgm:t>
        <a:bodyPr/>
        <a:lstStyle/>
        <a:p>
          <a:r>
            <a:rPr lang="hr-HR" dirty="0"/>
            <a:t>Zagrebačko </a:t>
          </a:r>
          <a:r>
            <a:rPr lang="hr-HR" dirty="0" err="1"/>
            <a:t>histrionsko</a:t>
          </a:r>
          <a:r>
            <a:rPr lang="hr-HR" dirty="0"/>
            <a:t> ljeto</a:t>
          </a:r>
          <a:endParaRPr lang="en-US" dirty="0"/>
        </a:p>
      </dgm:t>
    </dgm:pt>
    <dgm:pt modelId="{2F61DF22-9180-4476-9235-0EED2FAD20D5}" type="parTrans" cxnId="{D7940EF4-1420-4A7F-8F39-F21316657EB7}">
      <dgm:prSet/>
      <dgm:spPr/>
      <dgm:t>
        <a:bodyPr/>
        <a:lstStyle/>
        <a:p>
          <a:endParaRPr lang="hr-HR"/>
        </a:p>
      </dgm:t>
    </dgm:pt>
    <dgm:pt modelId="{46B8A53D-E29A-4E82-AC0C-CF172D79E18C}" type="sibTrans" cxnId="{D7940EF4-1420-4A7F-8F39-F21316657EB7}">
      <dgm:prSet/>
      <dgm:spPr/>
      <dgm:t>
        <a:bodyPr/>
        <a:lstStyle/>
        <a:p>
          <a:endParaRPr lang="hr-HR"/>
        </a:p>
      </dgm:t>
    </dgm:pt>
    <dgm:pt modelId="{F0207F3A-8276-4CFE-B403-104A48139C61}">
      <dgm:prSet/>
      <dgm:spPr/>
      <dgm:t>
        <a:bodyPr/>
        <a:lstStyle/>
        <a:p>
          <a:r>
            <a:rPr lang="hr-HR" dirty="0"/>
            <a:t>Ljetne noći teatra Exit</a:t>
          </a:r>
          <a:endParaRPr lang="en-US" dirty="0"/>
        </a:p>
      </dgm:t>
    </dgm:pt>
    <dgm:pt modelId="{87EF903D-11C3-4CCE-A636-BC981D4CE8FF}" type="parTrans" cxnId="{C8AEC182-B69D-4272-A62A-D0C00F76889E}">
      <dgm:prSet/>
      <dgm:spPr/>
      <dgm:t>
        <a:bodyPr/>
        <a:lstStyle/>
        <a:p>
          <a:endParaRPr lang="hr-HR"/>
        </a:p>
      </dgm:t>
    </dgm:pt>
    <dgm:pt modelId="{59B86EA1-4048-4645-958D-733CF84936F0}" type="sibTrans" cxnId="{C8AEC182-B69D-4272-A62A-D0C00F76889E}">
      <dgm:prSet/>
      <dgm:spPr/>
      <dgm:t>
        <a:bodyPr/>
        <a:lstStyle/>
        <a:p>
          <a:endParaRPr lang="hr-HR"/>
        </a:p>
      </dgm:t>
    </dgm:pt>
    <dgm:pt modelId="{63AC7552-03CB-4EAF-9644-B7F336C3C961}">
      <dgm:prSet/>
      <dgm:spPr/>
      <dgm:t>
        <a:bodyPr/>
        <a:lstStyle/>
        <a:p>
          <a:r>
            <a:rPr lang="hr-HR" dirty="0"/>
            <a:t>Zagrebački festival monodrame</a:t>
          </a:r>
          <a:endParaRPr lang="en-US" dirty="0"/>
        </a:p>
      </dgm:t>
    </dgm:pt>
    <dgm:pt modelId="{BBB9A936-CE28-4AAC-AC92-08A9F67AF165}" type="parTrans" cxnId="{2E728A33-4157-458F-8BF9-8E0F196F0F2F}">
      <dgm:prSet/>
      <dgm:spPr/>
      <dgm:t>
        <a:bodyPr/>
        <a:lstStyle/>
        <a:p>
          <a:endParaRPr lang="hr-HR"/>
        </a:p>
      </dgm:t>
    </dgm:pt>
    <dgm:pt modelId="{C498873A-C4C4-4DD1-8CC7-C70624949646}" type="sibTrans" cxnId="{2E728A33-4157-458F-8BF9-8E0F196F0F2F}">
      <dgm:prSet/>
      <dgm:spPr/>
      <dgm:t>
        <a:bodyPr/>
        <a:lstStyle/>
        <a:p>
          <a:endParaRPr lang="hr-HR"/>
        </a:p>
      </dgm:t>
    </dgm:pt>
    <dgm:pt modelId="{1BA5E980-347D-466E-A346-1499EE33ABF9}">
      <dgm:prSet/>
      <dgm:spPr/>
      <dgm:t>
        <a:bodyPr/>
        <a:lstStyle/>
        <a:p>
          <a:endParaRPr lang="en-US" dirty="0"/>
        </a:p>
      </dgm:t>
    </dgm:pt>
    <dgm:pt modelId="{976688AC-BD01-40CC-9398-53419105768D}" type="parTrans" cxnId="{0276B5F4-2A91-4854-B5C4-E167C65DDD3C}">
      <dgm:prSet/>
      <dgm:spPr/>
      <dgm:t>
        <a:bodyPr/>
        <a:lstStyle/>
        <a:p>
          <a:endParaRPr lang="hr-HR"/>
        </a:p>
      </dgm:t>
    </dgm:pt>
    <dgm:pt modelId="{08F40A63-7CA7-4575-A011-F89316E79579}" type="sibTrans" cxnId="{0276B5F4-2A91-4854-B5C4-E167C65DDD3C}">
      <dgm:prSet/>
      <dgm:spPr/>
      <dgm:t>
        <a:bodyPr/>
        <a:lstStyle/>
        <a:p>
          <a:endParaRPr lang="hr-HR"/>
        </a:p>
      </dgm:t>
    </dgm:pt>
    <dgm:pt modelId="{B7C247D8-F4CC-455D-A7BA-B1C8B9683293}">
      <dgm:prSet/>
      <dgm:spPr/>
      <dgm:t>
        <a:bodyPr/>
        <a:lstStyle/>
        <a:p>
          <a:r>
            <a:rPr lang="hr-HR" dirty="0"/>
            <a:t>Međunarodni festival </a:t>
          </a:r>
          <a:r>
            <a:rPr lang="hr-HR" dirty="0" err="1"/>
            <a:t>Improspecije</a:t>
          </a:r>
          <a:endParaRPr lang="en-US" dirty="0"/>
        </a:p>
      </dgm:t>
    </dgm:pt>
    <dgm:pt modelId="{CF767A8E-51EB-4DE9-B2C3-A44FAB8F4FC4}" type="parTrans" cxnId="{9789BC1A-30E1-4AD3-9862-05A4C40E4F5D}">
      <dgm:prSet/>
      <dgm:spPr/>
      <dgm:t>
        <a:bodyPr/>
        <a:lstStyle/>
        <a:p>
          <a:endParaRPr lang="hr-HR"/>
        </a:p>
      </dgm:t>
    </dgm:pt>
    <dgm:pt modelId="{C62A2DA8-6E1D-425E-96B9-387DFCEFFA2A}" type="sibTrans" cxnId="{9789BC1A-30E1-4AD3-9862-05A4C40E4F5D}">
      <dgm:prSet/>
      <dgm:spPr/>
      <dgm:t>
        <a:bodyPr/>
        <a:lstStyle/>
        <a:p>
          <a:endParaRPr lang="hr-HR"/>
        </a:p>
      </dgm:t>
    </dgm:pt>
    <dgm:pt modelId="{D82658A9-2C4F-4BB3-BC77-A1C13BD2E105}">
      <dgm:prSet/>
      <dgm:spPr/>
      <dgm:t>
        <a:bodyPr/>
        <a:lstStyle/>
        <a:p>
          <a:r>
            <a:rPr lang="hr-HR" dirty="0"/>
            <a:t>Tjedan suvremenog plesa</a:t>
          </a:r>
          <a:endParaRPr lang="en-US" dirty="0"/>
        </a:p>
      </dgm:t>
    </dgm:pt>
    <dgm:pt modelId="{9711DC9D-26AD-426B-9888-F1EEFB8B5D96}" type="parTrans" cxnId="{6F39729F-E251-473B-B66D-AC58CDC748AD}">
      <dgm:prSet/>
      <dgm:spPr/>
      <dgm:t>
        <a:bodyPr/>
        <a:lstStyle/>
        <a:p>
          <a:endParaRPr lang="hr-HR"/>
        </a:p>
      </dgm:t>
    </dgm:pt>
    <dgm:pt modelId="{306FED74-2DE8-4DD2-B9B1-6B146F0537FC}" type="sibTrans" cxnId="{6F39729F-E251-473B-B66D-AC58CDC748AD}">
      <dgm:prSet/>
      <dgm:spPr/>
      <dgm:t>
        <a:bodyPr/>
        <a:lstStyle/>
        <a:p>
          <a:endParaRPr lang="hr-HR"/>
        </a:p>
      </dgm:t>
    </dgm:pt>
    <dgm:pt modelId="{64446A82-B64E-4B1E-892F-176DDCE7D718}">
      <dgm:prSet/>
      <dgm:spPr/>
      <dgm:t>
        <a:bodyPr/>
        <a:lstStyle/>
        <a:p>
          <a:r>
            <a:rPr lang="hr-HR" dirty="0" err="1"/>
            <a:t>Perofracije</a:t>
          </a:r>
          <a:endParaRPr lang="en-US" dirty="0"/>
        </a:p>
      </dgm:t>
    </dgm:pt>
    <dgm:pt modelId="{96E04A81-98B9-4E13-90C2-35FB1D1B9BD7}" type="parTrans" cxnId="{95D783FC-690C-42E2-A0AD-929D2CFFAED9}">
      <dgm:prSet/>
      <dgm:spPr/>
      <dgm:t>
        <a:bodyPr/>
        <a:lstStyle/>
        <a:p>
          <a:endParaRPr lang="hr-HR"/>
        </a:p>
      </dgm:t>
    </dgm:pt>
    <dgm:pt modelId="{3287CA30-1D3C-4312-8C11-0FFD16F098A6}" type="sibTrans" cxnId="{95D783FC-690C-42E2-A0AD-929D2CFFAED9}">
      <dgm:prSet/>
      <dgm:spPr/>
      <dgm:t>
        <a:bodyPr/>
        <a:lstStyle/>
        <a:p>
          <a:endParaRPr lang="hr-HR"/>
        </a:p>
      </dgm:t>
    </dgm:pt>
    <dgm:pt modelId="{E4E63315-98F3-4070-ACC3-4056BE2904D3}">
      <dgm:prSet/>
      <dgm:spPr/>
      <dgm:t>
        <a:bodyPr/>
        <a:lstStyle/>
        <a:p>
          <a:r>
            <a:rPr lang="hr-HR" dirty="0"/>
            <a:t>Platforma HR</a:t>
          </a:r>
          <a:endParaRPr lang="en-US" dirty="0"/>
        </a:p>
      </dgm:t>
    </dgm:pt>
    <dgm:pt modelId="{16B0F2EB-EFCD-46A5-BDEA-4F181F6B5964}" type="parTrans" cxnId="{13162FFC-4B60-451E-BC61-679335C24218}">
      <dgm:prSet/>
      <dgm:spPr/>
      <dgm:t>
        <a:bodyPr/>
        <a:lstStyle/>
        <a:p>
          <a:endParaRPr lang="hr-HR"/>
        </a:p>
      </dgm:t>
    </dgm:pt>
    <dgm:pt modelId="{6278EB37-A365-4853-8ED7-0F9A269A4782}" type="sibTrans" cxnId="{13162FFC-4B60-451E-BC61-679335C24218}">
      <dgm:prSet/>
      <dgm:spPr/>
      <dgm:t>
        <a:bodyPr/>
        <a:lstStyle/>
        <a:p>
          <a:endParaRPr lang="hr-HR"/>
        </a:p>
      </dgm:t>
    </dgm:pt>
    <dgm:pt modelId="{5D65A0B6-3C88-4352-A8A1-7439B63AD8AE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CAE8196F-E00A-4DC4-B63D-BBC7B9FE1798}" type="parTrans" cxnId="{BFB3FE52-5CBB-4ABD-B83E-832F92BDF45B}">
      <dgm:prSet/>
      <dgm:spPr/>
      <dgm:t>
        <a:bodyPr/>
        <a:lstStyle/>
        <a:p>
          <a:endParaRPr lang="hr-HR"/>
        </a:p>
      </dgm:t>
    </dgm:pt>
    <dgm:pt modelId="{5F3ECBA2-9B1E-4C87-B3F7-871F5CF37162}" type="sibTrans" cxnId="{BFB3FE52-5CBB-4ABD-B83E-832F92BDF45B}">
      <dgm:prSet/>
      <dgm:spPr/>
      <dgm:t>
        <a:bodyPr/>
        <a:lstStyle/>
        <a:p>
          <a:endParaRPr lang="hr-HR"/>
        </a:p>
      </dgm:t>
    </dgm:pt>
    <dgm:pt modelId="{8FDFFFA2-0095-469D-BD87-2741A02DD3A2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656EBEA2-7D7B-4372-8AE2-CD74A6C4ADE5}" type="parTrans" cxnId="{50A43DBD-7582-4450-912C-8BE221ADF87B}">
      <dgm:prSet/>
      <dgm:spPr/>
      <dgm:t>
        <a:bodyPr/>
        <a:lstStyle/>
        <a:p>
          <a:endParaRPr lang="hr-HR"/>
        </a:p>
      </dgm:t>
    </dgm:pt>
    <dgm:pt modelId="{A4B0D566-BD23-43EC-9571-94762BF54323}" type="sibTrans" cxnId="{50A43DBD-7582-4450-912C-8BE221ADF87B}">
      <dgm:prSet/>
      <dgm:spPr/>
      <dgm:t>
        <a:bodyPr/>
        <a:lstStyle/>
        <a:p>
          <a:endParaRPr lang="hr-HR"/>
        </a:p>
      </dgm:t>
    </dgm:pt>
    <dgm:pt modelId="{9680ABA2-0F06-48EB-8D09-E53FBE72B938}" type="pres">
      <dgm:prSet presAssocID="{6CCA2FC2-0B53-4434-91E1-C6969B1D0391}" presName="Name0" presStyleCnt="0">
        <dgm:presLayoutVars>
          <dgm:dir/>
          <dgm:animLvl val="lvl"/>
          <dgm:resizeHandles val="exact"/>
        </dgm:presLayoutVars>
      </dgm:prSet>
      <dgm:spPr/>
    </dgm:pt>
    <dgm:pt modelId="{4E035B5A-CB62-4FC2-96AA-F8E27B738BE8}" type="pres">
      <dgm:prSet presAssocID="{A69A2E72-639B-4041-8063-6C8A0025E690}" presName="composite" presStyleCnt="0"/>
      <dgm:spPr/>
    </dgm:pt>
    <dgm:pt modelId="{83C3114C-B97B-4054-93EF-9B08108E4F86}" type="pres">
      <dgm:prSet presAssocID="{A69A2E72-639B-4041-8063-6C8A0025E69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8418A91E-69DF-4FDA-91B8-D4960EC3FF90}" type="pres">
      <dgm:prSet presAssocID="{A69A2E72-639B-4041-8063-6C8A0025E690}" presName="desTx" presStyleLbl="alignAccFollowNode1" presStyleIdx="0" presStyleCnt="2">
        <dgm:presLayoutVars>
          <dgm:bulletEnabled val="1"/>
        </dgm:presLayoutVars>
      </dgm:prSet>
      <dgm:spPr/>
    </dgm:pt>
    <dgm:pt modelId="{653C4EB5-C5D6-41A2-B7B4-1863A768E92C}" type="pres">
      <dgm:prSet presAssocID="{8BB5397A-1C57-4C9A-908F-09262A647A6D}" presName="space" presStyleCnt="0"/>
      <dgm:spPr/>
    </dgm:pt>
    <dgm:pt modelId="{C55C6D9D-98B8-45C2-823B-BA082DA98AC6}" type="pres">
      <dgm:prSet presAssocID="{69E60F05-AF80-4ED1-B81B-4F2F1CD7127E}" presName="composite" presStyleCnt="0"/>
      <dgm:spPr/>
    </dgm:pt>
    <dgm:pt modelId="{2CFE384F-1F19-4795-B070-3609F36AB6A2}" type="pres">
      <dgm:prSet presAssocID="{69E60F05-AF80-4ED1-B81B-4F2F1CD7127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63DBA4AE-30F0-4957-86ED-3747822F444E}" type="pres">
      <dgm:prSet presAssocID="{69E60F05-AF80-4ED1-B81B-4F2F1CD7127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56BA7A0A-D9BA-4E51-8CBF-668DD363B2A9}" type="presOf" srcId="{EA9A5D0D-04D0-49C6-A1F8-D62E02F441FE}" destId="{8418A91E-69DF-4FDA-91B8-D4960EC3FF90}" srcOrd="0" destOrd="10" presId="urn:microsoft.com/office/officeart/2005/8/layout/hList1"/>
    <dgm:cxn modelId="{05DA570B-37E8-4678-A753-1E47273E18B2}" type="presOf" srcId="{6CCA2FC2-0B53-4434-91E1-C6969B1D0391}" destId="{9680ABA2-0F06-48EB-8D09-E53FBE72B938}" srcOrd="0" destOrd="0" presId="urn:microsoft.com/office/officeart/2005/8/layout/hList1"/>
    <dgm:cxn modelId="{46A4CA0F-91F1-491B-A867-20EBF7ADB541}" type="presOf" srcId="{454DD10C-3542-41A6-B11C-B38CD77862F2}" destId="{63DBA4AE-30F0-4957-86ED-3747822F444E}" srcOrd="0" destOrd="12" presId="urn:microsoft.com/office/officeart/2005/8/layout/hList1"/>
    <dgm:cxn modelId="{13223110-2264-45E4-B770-AF61F5DA3793}" type="presOf" srcId="{A69A2E72-639B-4041-8063-6C8A0025E690}" destId="{83C3114C-B97B-4054-93EF-9B08108E4F86}" srcOrd="0" destOrd="0" presId="urn:microsoft.com/office/officeart/2005/8/layout/hList1"/>
    <dgm:cxn modelId="{B85EAF10-FAB4-4364-A1B5-024355A46817}" type="presOf" srcId="{08C8EF9E-F30E-4867-8BD2-A07B0CEB64AE}" destId="{8418A91E-69DF-4FDA-91B8-D4960EC3FF90}" srcOrd="0" destOrd="11" presId="urn:microsoft.com/office/officeart/2005/8/layout/hList1"/>
    <dgm:cxn modelId="{9789BC1A-30E1-4AD3-9862-05A4C40E4F5D}" srcId="{69E60F05-AF80-4ED1-B81B-4F2F1CD7127E}" destId="{B7C247D8-F4CC-455D-A7BA-B1C8B9683293}" srcOrd="9" destOrd="0" parTransId="{CF767A8E-51EB-4DE9-B2C3-A44FAB8F4FC4}" sibTransId="{C62A2DA8-6E1D-425E-96B9-387DFCEFFA2A}"/>
    <dgm:cxn modelId="{A430A31C-6667-4FB8-86B8-82AD4744FF69}" srcId="{69E60F05-AF80-4ED1-B81B-4F2F1CD7127E}" destId="{15D4D0C8-0D4F-4634-BC0E-F8478C87D62C}" srcOrd="1" destOrd="0" parTransId="{18DDF79B-75FD-45FA-BDA6-1CB71FBF837A}" sibTransId="{86BFA49D-BEBD-4F01-9694-670002A0B506}"/>
    <dgm:cxn modelId="{5F8D7F1E-70CA-4644-8DE6-DD0B8225E7B1}" srcId="{A69A2E72-639B-4041-8063-6C8A0025E690}" destId="{96DBC120-9EEB-4427-B275-7467D8A0ED8B}" srcOrd="2" destOrd="0" parTransId="{975A0AA0-A244-411F-8F1E-140E4619F3D5}" sibTransId="{857C0DCC-B5DF-4E1C-8CE8-D2DF659B753F}"/>
    <dgm:cxn modelId="{209EE52C-8862-4272-BDCE-5D9F5B16C7C9}" srcId="{69E60F05-AF80-4ED1-B81B-4F2F1CD7127E}" destId="{D0EE514C-9743-478F-98C8-E3F376564CDD}" srcOrd="2" destOrd="0" parTransId="{5FB90663-90AD-4EA9-A5BF-992F07422E1C}" sibTransId="{29069A8F-2CD0-4B6F-8E98-FF2FA96C6B89}"/>
    <dgm:cxn modelId="{F4BDEE2C-77C9-4882-AAAE-E52B1CFE38C4}" type="presOf" srcId="{CE901367-3B00-41F6-AF51-B71DD2B611BB}" destId="{8418A91E-69DF-4FDA-91B8-D4960EC3FF90}" srcOrd="0" destOrd="4" presId="urn:microsoft.com/office/officeart/2005/8/layout/hList1"/>
    <dgm:cxn modelId="{2E728A33-4157-458F-8BF9-8E0F196F0F2F}" srcId="{69E60F05-AF80-4ED1-B81B-4F2F1CD7127E}" destId="{63AC7552-03CB-4EAF-9644-B7F336C3C961}" srcOrd="5" destOrd="0" parTransId="{BBB9A936-CE28-4AAC-AC92-08A9F67AF165}" sibTransId="{C498873A-C4C4-4DD1-8CC7-C70624949646}"/>
    <dgm:cxn modelId="{E1970F3E-D841-419A-988A-B761C3C1D916}" srcId="{69E60F05-AF80-4ED1-B81B-4F2F1CD7127E}" destId="{454DD10C-3542-41A6-B11C-B38CD77862F2}" srcOrd="12" destOrd="0" parTransId="{441949C1-8FBD-4405-9861-4C951E0B313F}" sibTransId="{DEE4FE2D-BFBD-47ED-BDE5-C3BBF36962B6}"/>
    <dgm:cxn modelId="{8A8A745F-D56C-4F78-BEDD-70306E22948C}" type="presOf" srcId="{F0207F3A-8276-4CFE-B403-104A48139C61}" destId="{63DBA4AE-30F0-4957-86ED-3747822F444E}" srcOrd="0" destOrd="4" presId="urn:microsoft.com/office/officeart/2005/8/layout/hList1"/>
    <dgm:cxn modelId="{EC19D25F-5DAF-4ABE-8C2B-7F312AAD291D}" type="presOf" srcId="{DA6F15D9-6101-4A05-8954-8A844D16DDA6}" destId="{8418A91E-69DF-4FDA-91B8-D4960EC3FF90}" srcOrd="0" destOrd="8" presId="urn:microsoft.com/office/officeart/2005/8/layout/hList1"/>
    <dgm:cxn modelId="{C5594941-FC9C-4DD3-B244-1E00C47094A8}" type="presOf" srcId="{B0C98639-4173-4DD3-AA55-ECBCDE0989BB}" destId="{8418A91E-69DF-4FDA-91B8-D4960EC3FF90}" srcOrd="0" destOrd="6" presId="urn:microsoft.com/office/officeart/2005/8/layout/hList1"/>
    <dgm:cxn modelId="{9014FB63-DD52-4237-ABF6-855BD0426071}" type="presOf" srcId="{076E151F-819F-4C44-9653-BB6206EB0DCD}" destId="{8418A91E-69DF-4FDA-91B8-D4960EC3FF90}" srcOrd="0" destOrd="0" presId="urn:microsoft.com/office/officeart/2005/8/layout/hList1"/>
    <dgm:cxn modelId="{63DF6E45-4CBB-4083-8818-4DEAC51E8321}" type="presOf" srcId="{1BA5E980-347D-466E-A346-1499EE33ABF9}" destId="{63DBA4AE-30F0-4957-86ED-3747822F444E}" srcOrd="0" destOrd="11" presId="urn:microsoft.com/office/officeart/2005/8/layout/hList1"/>
    <dgm:cxn modelId="{9079224C-615B-4FBE-8CE5-41995535F48A}" srcId="{A69A2E72-639B-4041-8063-6C8A0025E690}" destId="{076E151F-819F-4C44-9653-BB6206EB0DCD}" srcOrd="0" destOrd="0" parTransId="{5EF53D42-28CA-4099-8182-27FDF27BD765}" sibTransId="{DF378766-4D8E-4C90-913A-C4AEC8E12428}"/>
    <dgm:cxn modelId="{E0EB376F-1F79-471D-933B-0073A9549239}" srcId="{A69A2E72-639B-4041-8063-6C8A0025E690}" destId="{214AB63B-2F14-446C-9890-84F671DFDC8A}" srcOrd="1" destOrd="0" parTransId="{3C7CC4FA-085B-4B4C-8999-2B29B7B86F5E}" sibTransId="{70B883D2-3DA7-4853-A122-B45360E03DE1}"/>
    <dgm:cxn modelId="{1A9E9151-5705-41B9-987C-666B1E9F5390}" type="presOf" srcId="{D0EE514C-9743-478F-98C8-E3F376564CDD}" destId="{63DBA4AE-30F0-4957-86ED-3747822F444E}" srcOrd="0" destOrd="2" presId="urn:microsoft.com/office/officeart/2005/8/layout/hList1"/>
    <dgm:cxn modelId="{BFB3FE52-5CBB-4ABD-B83E-832F92BDF45B}" srcId="{A69A2E72-639B-4041-8063-6C8A0025E690}" destId="{5D65A0B6-3C88-4352-A8A1-7439B63AD8AE}" srcOrd="5" destOrd="0" parTransId="{CAE8196F-E00A-4DC4-B63D-BBC7B9FE1798}" sibTransId="{5F3ECBA2-9B1E-4C87-B3F7-871F5CF37162}"/>
    <dgm:cxn modelId="{BF509777-0A70-4487-A604-471C975C6DE7}" srcId="{A69A2E72-639B-4041-8063-6C8A0025E690}" destId="{B0C98639-4173-4DD3-AA55-ECBCDE0989BB}" srcOrd="6" destOrd="0" parTransId="{53BCDC13-34D0-4AB0-AC4D-1682936201A7}" sibTransId="{E978328A-7384-424B-BF78-693AE7F8A26C}"/>
    <dgm:cxn modelId="{0839EF78-0585-4931-BAD7-7EDBB105FA47}" srcId="{A69A2E72-639B-4041-8063-6C8A0025E690}" destId="{7BB827EB-C61A-4760-A323-1F9111974019}" srcOrd="3" destOrd="0" parTransId="{B78D00DF-E6E1-44CD-96EC-DA34833834A1}" sibTransId="{F7075EF1-C13F-4198-A864-11FE2DB1034A}"/>
    <dgm:cxn modelId="{F3BFED5A-C23B-45E7-89CA-86056DF89328}" type="presOf" srcId="{F1D5335C-6328-4904-8802-D9CCCCF51E84}" destId="{8418A91E-69DF-4FDA-91B8-D4960EC3FF90}" srcOrd="0" destOrd="7" presId="urn:microsoft.com/office/officeart/2005/8/layout/hList1"/>
    <dgm:cxn modelId="{8076377F-7923-418B-9512-5699A18ECBFB}" type="presOf" srcId="{15D4D0C8-0D4F-4634-BC0E-F8478C87D62C}" destId="{63DBA4AE-30F0-4957-86ED-3747822F444E}" srcOrd="0" destOrd="1" presId="urn:microsoft.com/office/officeart/2005/8/layout/hList1"/>
    <dgm:cxn modelId="{E1EF0280-BDB1-48C9-8733-8A5DF366DB96}" type="presOf" srcId="{8FDFFFA2-0095-469D-BD87-2741A02DD3A2}" destId="{63DBA4AE-30F0-4957-86ED-3747822F444E}" srcOrd="0" destOrd="6" presId="urn:microsoft.com/office/officeart/2005/8/layout/hList1"/>
    <dgm:cxn modelId="{C8AEC182-B69D-4272-A62A-D0C00F76889E}" srcId="{69E60F05-AF80-4ED1-B81B-4F2F1CD7127E}" destId="{F0207F3A-8276-4CFE-B403-104A48139C61}" srcOrd="4" destOrd="0" parTransId="{87EF903D-11C3-4CCE-A636-BC981D4CE8FF}" sibTransId="{59B86EA1-4048-4645-958D-733CF84936F0}"/>
    <dgm:cxn modelId="{A9CEDA82-0525-4E3A-AAE0-E82D2136A827}" type="presOf" srcId="{D45FB025-8473-4DF7-ADA9-573287CA59D1}" destId="{63DBA4AE-30F0-4957-86ED-3747822F444E}" srcOrd="0" destOrd="0" presId="urn:microsoft.com/office/officeart/2005/8/layout/hList1"/>
    <dgm:cxn modelId="{D251B490-FB57-4ECE-BF0C-838EFEE01D12}" type="presOf" srcId="{883EA3C8-1342-4921-B118-252F03101818}" destId="{8418A91E-69DF-4FDA-91B8-D4960EC3FF90}" srcOrd="0" destOrd="9" presId="urn:microsoft.com/office/officeart/2005/8/layout/hList1"/>
    <dgm:cxn modelId="{1239B294-7908-4574-AF22-4D8B3B676DCF}" type="presOf" srcId="{96DBC120-9EEB-4427-B275-7467D8A0ED8B}" destId="{8418A91E-69DF-4FDA-91B8-D4960EC3FF90}" srcOrd="0" destOrd="2" presId="urn:microsoft.com/office/officeart/2005/8/layout/hList1"/>
    <dgm:cxn modelId="{681D2398-E81F-44BE-99E5-B096C7557C98}" srcId="{A69A2E72-639B-4041-8063-6C8A0025E690}" destId="{EA9A5D0D-04D0-49C6-A1F8-D62E02F441FE}" srcOrd="10" destOrd="0" parTransId="{32372775-0230-4254-997B-1C3B4C0F9195}" sibTransId="{57E5FC68-2016-450B-9458-5A42F0623023}"/>
    <dgm:cxn modelId="{9408FA9B-6829-47F8-B92B-69102F507221}" srcId="{A69A2E72-639B-4041-8063-6C8A0025E690}" destId="{08C8EF9E-F30E-4867-8BD2-A07B0CEB64AE}" srcOrd="11" destOrd="0" parTransId="{054D998E-0F61-444C-8B35-229F7DD29CEB}" sibTransId="{A31E7A09-E490-4CFE-A875-86C92AE342DE}"/>
    <dgm:cxn modelId="{6F39729F-E251-473B-B66D-AC58CDC748AD}" srcId="{69E60F05-AF80-4ED1-B81B-4F2F1CD7127E}" destId="{D82658A9-2C4F-4BB3-BC77-A1C13BD2E105}" srcOrd="7" destOrd="0" parTransId="{9711DC9D-26AD-426B-9888-F1EEFB8B5D96}" sibTransId="{306FED74-2DE8-4DD2-B9B1-6B146F0537FC}"/>
    <dgm:cxn modelId="{AFD50DA2-22B3-4044-B2D1-DE1E816BEE58}" type="presOf" srcId="{64446A82-B64E-4B1E-892F-176DDCE7D718}" destId="{63DBA4AE-30F0-4957-86ED-3747822F444E}" srcOrd="0" destOrd="8" presId="urn:microsoft.com/office/officeart/2005/8/layout/hList1"/>
    <dgm:cxn modelId="{CC4732A6-58E6-4596-8ED3-8EFB893FAFC6}" srcId="{A69A2E72-639B-4041-8063-6C8A0025E690}" destId="{CE901367-3B00-41F6-AF51-B71DD2B611BB}" srcOrd="4" destOrd="0" parTransId="{1FD19A20-1145-4F86-86AF-74938268C1FA}" sibTransId="{3E613A14-293D-49EF-A865-7C42F69825A0}"/>
    <dgm:cxn modelId="{386762B5-96E3-4B7B-BF56-3791B5BC4277}" type="presOf" srcId="{214AB63B-2F14-446C-9890-84F671DFDC8A}" destId="{8418A91E-69DF-4FDA-91B8-D4960EC3FF90}" srcOrd="0" destOrd="1" presId="urn:microsoft.com/office/officeart/2005/8/layout/hList1"/>
    <dgm:cxn modelId="{C6CD46B5-2C9E-4DB8-8CA0-FC1F2FDB9890}" srcId="{6CCA2FC2-0B53-4434-91E1-C6969B1D0391}" destId="{69E60F05-AF80-4ED1-B81B-4F2F1CD7127E}" srcOrd="1" destOrd="0" parTransId="{D7D43E6E-3C8D-4217-B632-B8278998E0FE}" sibTransId="{A1E30B6A-47F0-4169-8372-C6F460E7A512}"/>
    <dgm:cxn modelId="{A75745BB-C08B-4901-9EB2-4FC2B0DA3B1B}" type="presOf" srcId="{7BB827EB-C61A-4760-A323-1F9111974019}" destId="{8418A91E-69DF-4FDA-91B8-D4960EC3FF90}" srcOrd="0" destOrd="3" presId="urn:microsoft.com/office/officeart/2005/8/layout/hList1"/>
    <dgm:cxn modelId="{50A43DBD-7582-4450-912C-8BE221ADF87B}" srcId="{69E60F05-AF80-4ED1-B81B-4F2F1CD7127E}" destId="{8FDFFFA2-0095-469D-BD87-2741A02DD3A2}" srcOrd="6" destOrd="0" parTransId="{656EBEA2-7D7B-4372-8AE2-CD74A6C4ADE5}" sibTransId="{A4B0D566-BD23-43EC-9571-94762BF54323}"/>
    <dgm:cxn modelId="{91E80FBF-164C-4D1C-94F2-20213F344D61}" type="presOf" srcId="{D82658A9-2C4F-4BB3-BC77-A1C13BD2E105}" destId="{63DBA4AE-30F0-4957-86ED-3747822F444E}" srcOrd="0" destOrd="7" presId="urn:microsoft.com/office/officeart/2005/8/layout/hList1"/>
    <dgm:cxn modelId="{B53F47C3-3882-41E9-8088-EF6C0EF2EB50}" type="presOf" srcId="{E4E63315-98F3-4070-ACC3-4056BE2904D3}" destId="{63DBA4AE-30F0-4957-86ED-3747822F444E}" srcOrd="0" destOrd="10" presId="urn:microsoft.com/office/officeart/2005/8/layout/hList1"/>
    <dgm:cxn modelId="{D14D97C4-F7F7-422D-9E50-451002125C4C}" srcId="{69E60F05-AF80-4ED1-B81B-4F2F1CD7127E}" destId="{D45FB025-8473-4DF7-ADA9-573287CA59D1}" srcOrd="0" destOrd="0" parTransId="{B0C20654-05AE-4051-92B0-9620772E5220}" sibTransId="{06912AFC-D91E-416E-B29D-DFBE63782E62}"/>
    <dgm:cxn modelId="{AFC2BACC-69B6-45D1-9E2D-783F280F9182}" srcId="{A69A2E72-639B-4041-8063-6C8A0025E690}" destId="{DA6F15D9-6101-4A05-8954-8A844D16DDA6}" srcOrd="8" destOrd="0" parTransId="{760CA2E6-388C-4836-8B96-64CB75F9BE74}" sibTransId="{571C60FD-A495-4BE4-95BE-C416CC58E45E}"/>
    <dgm:cxn modelId="{4692A8CD-FD2E-429B-8FB2-184C7160481F}" type="presOf" srcId="{AAB5107B-A0FC-4DB4-A347-79740EDC2AEC}" destId="{63DBA4AE-30F0-4957-86ED-3747822F444E}" srcOrd="0" destOrd="3" presId="urn:microsoft.com/office/officeart/2005/8/layout/hList1"/>
    <dgm:cxn modelId="{81624BD2-FA6A-444F-A799-CD2BF0727826}" type="presOf" srcId="{B7C247D8-F4CC-455D-A7BA-B1C8B9683293}" destId="{63DBA4AE-30F0-4957-86ED-3747822F444E}" srcOrd="0" destOrd="9" presId="urn:microsoft.com/office/officeart/2005/8/layout/hList1"/>
    <dgm:cxn modelId="{544D93D2-871E-4E16-B448-A4869FA0B44F}" srcId="{A69A2E72-639B-4041-8063-6C8A0025E690}" destId="{F1D5335C-6328-4904-8802-D9CCCCF51E84}" srcOrd="7" destOrd="0" parTransId="{8797E212-C82F-44BC-AF0A-BA9255AD4815}" sibTransId="{EA96506E-6ACF-4BF8-9128-48FD03BF8D82}"/>
    <dgm:cxn modelId="{DDD7F0D7-76DF-4455-BC5A-781B4F0F24BF}" srcId="{A69A2E72-639B-4041-8063-6C8A0025E690}" destId="{883EA3C8-1342-4921-B118-252F03101818}" srcOrd="9" destOrd="0" parTransId="{7B8E37FF-C417-495D-AA5F-134E11AFBCB1}" sibTransId="{F8D54EBD-7808-40FF-800E-8517B4DF3278}"/>
    <dgm:cxn modelId="{C43B2BDA-56CA-4D32-A1B1-A5D199B88B27}" type="presOf" srcId="{5D65A0B6-3C88-4352-A8A1-7439B63AD8AE}" destId="{8418A91E-69DF-4FDA-91B8-D4960EC3FF90}" srcOrd="0" destOrd="5" presId="urn:microsoft.com/office/officeart/2005/8/layout/hList1"/>
    <dgm:cxn modelId="{495F8DE1-3624-414A-99BC-A42E5C0EAF6D}" srcId="{6CCA2FC2-0B53-4434-91E1-C6969B1D0391}" destId="{A69A2E72-639B-4041-8063-6C8A0025E690}" srcOrd="0" destOrd="0" parTransId="{8A20A3AF-B9A7-4694-8FA0-7BFBA920C4EE}" sibTransId="{8BB5397A-1C57-4C9A-908F-09262A647A6D}"/>
    <dgm:cxn modelId="{C784C5EE-47C3-4F69-989D-53A763797B83}" type="presOf" srcId="{63AC7552-03CB-4EAF-9644-B7F336C3C961}" destId="{63DBA4AE-30F0-4957-86ED-3747822F444E}" srcOrd="0" destOrd="5" presId="urn:microsoft.com/office/officeart/2005/8/layout/hList1"/>
    <dgm:cxn modelId="{779781F0-77F8-4D79-A0FA-03EF3794B254}" type="presOf" srcId="{69E60F05-AF80-4ED1-B81B-4F2F1CD7127E}" destId="{2CFE384F-1F19-4795-B070-3609F36AB6A2}" srcOrd="0" destOrd="0" presId="urn:microsoft.com/office/officeart/2005/8/layout/hList1"/>
    <dgm:cxn modelId="{D7940EF4-1420-4A7F-8F39-F21316657EB7}" srcId="{69E60F05-AF80-4ED1-B81B-4F2F1CD7127E}" destId="{AAB5107B-A0FC-4DB4-A347-79740EDC2AEC}" srcOrd="3" destOrd="0" parTransId="{2F61DF22-9180-4476-9235-0EED2FAD20D5}" sibTransId="{46B8A53D-E29A-4E82-AC0C-CF172D79E18C}"/>
    <dgm:cxn modelId="{0276B5F4-2A91-4854-B5C4-E167C65DDD3C}" srcId="{69E60F05-AF80-4ED1-B81B-4F2F1CD7127E}" destId="{1BA5E980-347D-466E-A346-1499EE33ABF9}" srcOrd="11" destOrd="0" parTransId="{976688AC-BD01-40CC-9398-53419105768D}" sibTransId="{08F40A63-7CA7-4575-A011-F89316E79579}"/>
    <dgm:cxn modelId="{13162FFC-4B60-451E-BC61-679335C24218}" srcId="{69E60F05-AF80-4ED1-B81B-4F2F1CD7127E}" destId="{E4E63315-98F3-4070-ACC3-4056BE2904D3}" srcOrd="10" destOrd="0" parTransId="{16B0F2EB-EFCD-46A5-BDEA-4F181F6B5964}" sibTransId="{6278EB37-A365-4853-8ED7-0F9A269A4782}"/>
    <dgm:cxn modelId="{95D783FC-690C-42E2-A0AD-929D2CFFAED9}" srcId="{69E60F05-AF80-4ED1-B81B-4F2F1CD7127E}" destId="{64446A82-B64E-4B1E-892F-176DDCE7D718}" srcOrd="8" destOrd="0" parTransId="{96E04A81-98B9-4E13-90C2-35FB1D1B9BD7}" sibTransId="{3287CA30-1D3C-4312-8C11-0FFD16F098A6}"/>
    <dgm:cxn modelId="{A78F6A83-C745-4429-BB29-334B08973560}" type="presParOf" srcId="{9680ABA2-0F06-48EB-8D09-E53FBE72B938}" destId="{4E035B5A-CB62-4FC2-96AA-F8E27B738BE8}" srcOrd="0" destOrd="0" presId="urn:microsoft.com/office/officeart/2005/8/layout/hList1"/>
    <dgm:cxn modelId="{9E084D79-7B31-4C74-B8C9-E9FA1E607147}" type="presParOf" srcId="{4E035B5A-CB62-4FC2-96AA-F8E27B738BE8}" destId="{83C3114C-B97B-4054-93EF-9B08108E4F86}" srcOrd="0" destOrd="0" presId="urn:microsoft.com/office/officeart/2005/8/layout/hList1"/>
    <dgm:cxn modelId="{554BE51F-9976-43BC-90F2-DA8E9DE920C5}" type="presParOf" srcId="{4E035B5A-CB62-4FC2-96AA-F8E27B738BE8}" destId="{8418A91E-69DF-4FDA-91B8-D4960EC3FF90}" srcOrd="1" destOrd="0" presId="urn:microsoft.com/office/officeart/2005/8/layout/hList1"/>
    <dgm:cxn modelId="{3C8DBC4C-5ECA-435A-8469-1A36A1EAF23D}" type="presParOf" srcId="{9680ABA2-0F06-48EB-8D09-E53FBE72B938}" destId="{653C4EB5-C5D6-41A2-B7B4-1863A768E92C}" srcOrd="1" destOrd="0" presId="urn:microsoft.com/office/officeart/2005/8/layout/hList1"/>
    <dgm:cxn modelId="{EC37DDF1-E3B2-46C7-B095-4D7D30BC384F}" type="presParOf" srcId="{9680ABA2-0F06-48EB-8D09-E53FBE72B938}" destId="{C55C6D9D-98B8-45C2-823B-BA082DA98AC6}" srcOrd="2" destOrd="0" presId="urn:microsoft.com/office/officeart/2005/8/layout/hList1"/>
    <dgm:cxn modelId="{8CEDCDD0-A474-42B4-972A-6A1DC0A9BADE}" type="presParOf" srcId="{C55C6D9D-98B8-45C2-823B-BA082DA98AC6}" destId="{2CFE384F-1F19-4795-B070-3609F36AB6A2}" srcOrd="0" destOrd="0" presId="urn:microsoft.com/office/officeart/2005/8/layout/hList1"/>
    <dgm:cxn modelId="{CC3AFE2F-1900-4571-AB71-AEEAA5884E16}" type="presParOf" srcId="{C55C6D9D-98B8-45C2-823B-BA082DA98AC6}" destId="{63DBA4AE-30F0-4957-86ED-3747822F444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CA2FC2-0B53-4434-91E1-C6969B1D0391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69A2E72-639B-4041-8063-6C8A0025E690}">
      <dgm:prSet/>
      <dgm:spPr/>
      <dgm:t>
        <a:bodyPr/>
        <a:lstStyle/>
        <a:p>
          <a:r>
            <a:rPr lang="hr-HR" dirty="0"/>
            <a:t>Književni programi i festivali</a:t>
          </a:r>
          <a:endParaRPr lang="en-US" dirty="0"/>
        </a:p>
      </dgm:t>
    </dgm:pt>
    <dgm:pt modelId="{8A20A3AF-B9A7-4694-8FA0-7BFBA920C4EE}" type="parTrans" cxnId="{495F8DE1-3624-414A-99BC-A42E5C0EAF6D}">
      <dgm:prSet/>
      <dgm:spPr/>
      <dgm:t>
        <a:bodyPr/>
        <a:lstStyle/>
        <a:p>
          <a:endParaRPr lang="en-US"/>
        </a:p>
      </dgm:t>
    </dgm:pt>
    <dgm:pt modelId="{8BB5397A-1C57-4C9A-908F-09262A647A6D}" type="sibTrans" cxnId="{495F8DE1-3624-414A-99BC-A42E5C0EAF6D}">
      <dgm:prSet/>
      <dgm:spPr/>
      <dgm:t>
        <a:bodyPr/>
        <a:lstStyle/>
        <a:p>
          <a:endParaRPr lang="en-US"/>
        </a:p>
      </dgm:t>
    </dgm:pt>
    <dgm:pt modelId="{076E151F-819F-4C44-9653-BB6206EB0DCD}">
      <dgm:prSet/>
      <dgm:spPr/>
      <dgm:t>
        <a:bodyPr/>
        <a:lstStyle/>
        <a:p>
          <a:r>
            <a:rPr lang="hr-HR" dirty="0"/>
            <a:t>Zagrebački književni razgovori (DHK)</a:t>
          </a:r>
          <a:endParaRPr lang="en-US" dirty="0"/>
        </a:p>
      </dgm:t>
    </dgm:pt>
    <dgm:pt modelId="{5EF53D42-28CA-4099-8182-27FDF27BD765}" type="parTrans" cxnId="{9079224C-615B-4FBE-8CE5-41995535F48A}">
      <dgm:prSet/>
      <dgm:spPr/>
      <dgm:t>
        <a:bodyPr/>
        <a:lstStyle/>
        <a:p>
          <a:endParaRPr lang="en-US"/>
        </a:p>
      </dgm:t>
    </dgm:pt>
    <dgm:pt modelId="{DF378766-4D8E-4C90-913A-C4AEC8E12428}" type="sibTrans" cxnId="{9079224C-615B-4FBE-8CE5-41995535F48A}">
      <dgm:prSet/>
      <dgm:spPr/>
      <dgm:t>
        <a:bodyPr/>
        <a:lstStyle/>
        <a:p>
          <a:endParaRPr lang="en-US"/>
        </a:p>
      </dgm:t>
    </dgm:pt>
    <dgm:pt modelId="{69E60F05-AF80-4ED1-B81B-4F2F1CD7127E}">
      <dgm:prSet/>
      <dgm:spPr/>
      <dgm:t>
        <a:bodyPr/>
        <a:lstStyle/>
        <a:p>
          <a:r>
            <a:rPr lang="hr-HR" dirty="0"/>
            <a:t>Knjige i časopisi</a:t>
          </a:r>
          <a:endParaRPr lang="en-US" dirty="0"/>
        </a:p>
      </dgm:t>
    </dgm:pt>
    <dgm:pt modelId="{D7D43E6E-3C8D-4217-B632-B8278998E0FE}" type="parTrans" cxnId="{C6CD46B5-2C9E-4DB8-8CA0-FC1F2FDB9890}">
      <dgm:prSet/>
      <dgm:spPr/>
      <dgm:t>
        <a:bodyPr/>
        <a:lstStyle/>
        <a:p>
          <a:endParaRPr lang="en-US"/>
        </a:p>
      </dgm:t>
    </dgm:pt>
    <dgm:pt modelId="{A1E30B6A-47F0-4169-8372-C6F460E7A512}" type="sibTrans" cxnId="{C6CD46B5-2C9E-4DB8-8CA0-FC1F2FDB9890}">
      <dgm:prSet/>
      <dgm:spPr/>
      <dgm:t>
        <a:bodyPr/>
        <a:lstStyle/>
        <a:p>
          <a:endParaRPr lang="en-US"/>
        </a:p>
      </dgm:t>
    </dgm:pt>
    <dgm:pt modelId="{D45FB025-8473-4DF7-ADA9-573287CA59D1}">
      <dgm:prSet/>
      <dgm:spPr/>
      <dgm:t>
        <a:bodyPr/>
        <a:lstStyle/>
        <a:p>
          <a:r>
            <a:rPr lang="hr-HR" dirty="0"/>
            <a:t>besplatne elektroničke knjige </a:t>
          </a:r>
          <a:endParaRPr lang="en-US" dirty="0"/>
        </a:p>
      </dgm:t>
    </dgm:pt>
    <dgm:pt modelId="{B0C20654-05AE-4051-92B0-9620772E5220}" type="parTrans" cxnId="{D14D97C4-F7F7-422D-9E50-451002125C4C}">
      <dgm:prSet/>
      <dgm:spPr/>
      <dgm:t>
        <a:bodyPr/>
        <a:lstStyle/>
        <a:p>
          <a:endParaRPr lang="en-US"/>
        </a:p>
      </dgm:t>
    </dgm:pt>
    <dgm:pt modelId="{06912AFC-D91E-416E-B29D-DFBE63782E62}" type="sibTrans" cxnId="{D14D97C4-F7F7-422D-9E50-451002125C4C}">
      <dgm:prSet/>
      <dgm:spPr/>
      <dgm:t>
        <a:bodyPr/>
        <a:lstStyle/>
        <a:p>
          <a:endParaRPr lang="en-US"/>
        </a:p>
      </dgm:t>
    </dgm:pt>
    <dgm:pt modelId="{13307AD4-5BA6-4753-AB8E-10AC7BD3ABC6}">
      <dgm:prSet/>
      <dgm:spPr/>
      <dgm:t>
        <a:bodyPr/>
        <a:lstStyle/>
        <a:p>
          <a:endParaRPr lang="en-US" dirty="0"/>
        </a:p>
      </dgm:t>
    </dgm:pt>
    <dgm:pt modelId="{5206D5D1-8606-4A23-93DA-95DECD162657}" type="parTrans" cxnId="{FB511C67-6A5D-4DF4-9B3C-986382887A10}">
      <dgm:prSet/>
      <dgm:spPr/>
    </dgm:pt>
    <dgm:pt modelId="{3E92A0AB-0FC7-40F3-BA21-1560D3C4F12C}" type="sibTrans" cxnId="{FB511C67-6A5D-4DF4-9B3C-986382887A10}">
      <dgm:prSet/>
      <dgm:spPr/>
    </dgm:pt>
    <dgm:pt modelId="{5C403A5B-C4A2-4465-BA65-68247481ACB7}">
      <dgm:prSet/>
      <dgm:spPr/>
      <dgm:t>
        <a:bodyPr/>
        <a:lstStyle/>
        <a:p>
          <a:r>
            <a:rPr lang="hr-HR" dirty="0"/>
            <a:t>Festival svjetske književnosti</a:t>
          </a:r>
          <a:endParaRPr lang="en-US" dirty="0"/>
        </a:p>
      </dgm:t>
    </dgm:pt>
    <dgm:pt modelId="{D57CAAF4-5231-47A1-874A-36DB5183ECD8}" type="parTrans" cxnId="{EEFB9E4D-0C59-4466-86CA-9F918DEB258D}">
      <dgm:prSet/>
      <dgm:spPr/>
    </dgm:pt>
    <dgm:pt modelId="{C2206989-32F2-4BE3-A46B-9007639CC79A}" type="sibTrans" cxnId="{EEFB9E4D-0C59-4466-86CA-9F918DEB258D}">
      <dgm:prSet/>
      <dgm:spPr/>
    </dgm:pt>
    <dgm:pt modelId="{31819985-2C73-46EE-9DEB-EE91BDBF7EF3}">
      <dgm:prSet/>
      <dgm:spPr/>
      <dgm:t>
        <a:bodyPr/>
        <a:lstStyle/>
        <a:p>
          <a:r>
            <a:rPr lang="hr-HR" dirty="0"/>
            <a:t>programi Hrvatskog </a:t>
          </a:r>
          <a:r>
            <a:rPr lang="hr-HR" dirty="0" err="1"/>
            <a:t>P.E.N</a:t>
          </a:r>
          <a:r>
            <a:rPr lang="hr-HR" dirty="0"/>
            <a:t>. centra</a:t>
          </a:r>
          <a:endParaRPr lang="en-US" dirty="0"/>
        </a:p>
      </dgm:t>
    </dgm:pt>
    <dgm:pt modelId="{7C954FFB-B925-49D8-9801-C3DF7E478A82}" type="parTrans" cxnId="{89C1E2D1-2C08-4FFE-94B1-BB60EB357CCE}">
      <dgm:prSet/>
      <dgm:spPr/>
    </dgm:pt>
    <dgm:pt modelId="{8586BB44-0155-444E-86F6-E033F8EF15EF}" type="sibTrans" cxnId="{89C1E2D1-2C08-4FFE-94B1-BB60EB357CCE}">
      <dgm:prSet/>
      <dgm:spPr/>
    </dgm:pt>
    <dgm:pt modelId="{B137DABC-B126-42FF-AD5F-6E4F32335297}">
      <dgm:prSet/>
      <dgm:spPr/>
      <dgm:t>
        <a:bodyPr/>
        <a:lstStyle/>
        <a:p>
          <a:r>
            <a:rPr lang="hr-HR" dirty="0"/>
            <a:t>Festival europske kratke priče</a:t>
          </a:r>
          <a:endParaRPr lang="en-US" dirty="0"/>
        </a:p>
      </dgm:t>
    </dgm:pt>
    <dgm:pt modelId="{624C6358-1153-4B39-97EF-5908AD19B2E8}" type="parTrans" cxnId="{8BF84D2E-D028-400B-AFA6-47318E4ABBB5}">
      <dgm:prSet/>
      <dgm:spPr/>
    </dgm:pt>
    <dgm:pt modelId="{E4EF099A-78B7-4B49-BDA5-6134AEEC595E}" type="sibTrans" cxnId="{8BF84D2E-D028-400B-AFA6-47318E4ABBB5}">
      <dgm:prSet/>
      <dgm:spPr/>
    </dgm:pt>
    <dgm:pt modelId="{2ACC1CD1-DE2F-4371-B9C9-BB087A412A9A}">
      <dgm:prSet/>
      <dgm:spPr/>
      <dgm:t>
        <a:bodyPr/>
        <a:lstStyle/>
        <a:p>
          <a:r>
            <a:rPr lang="hr-HR" dirty="0"/>
            <a:t>Tribine </a:t>
          </a:r>
          <a:r>
            <a:rPr lang="hr-HR" dirty="0" err="1"/>
            <a:t>HDP</a:t>
          </a:r>
          <a:r>
            <a:rPr lang="hr-HR" dirty="0"/>
            <a:t>-a</a:t>
          </a:r>
          <a:endParaRPr lang="en-US" dirty="0"/>
        </a:p>
      </dgm:t>
    </dgm:pt>
    <dgm:pt modelId="{AF1DF84E-6459-4694-BF3F-335F629B2D1C}" type="parTrans" cxnId="{134AB6CE-192E-42E0-91C6-94D02E1AA213}">
      <dgm:prSet/>
      <dgm:spPr/>
    </dgm:pt>
    <dgm:pt modelId="{D6CCCB6B-6DF1-4F89-981D-F0D29B86363A}" type="sibTrans" cxnId="{134AB6CE-192E-42E0-91C6-94D02E1AA213}">
      <dgm:prSet/>
      <dgm:spPr/>
    </dgm:pt>
    <dgm:pt modelId="{BACC1DC2-EC6D-425E-8CE0-C7B3AFCB9D1D}">
      <dgm:prSet/>
      <dgm:spPr/>
      <dgm:t>
        <a:bodyPr/>
        <a:lstStyle/>
        <a:p>
          <a:r>
            <a:rPr lang="hr-HR" dirty="0"/>
            <a:t>Književnost u </a:t>
          </a:r>
          <a:r>
            <a:rPr lang="hr-HR" dirty="0" err="1"/>
            <a:t>Booksi</a:t>
          </a:r>
          <a:endParaRPr lang="en-US" dirty="0"/>
        </a:p>
      </dgm:t>
    </dgm:pt>
    <dgm:pt modelId="{BDDD80C7-81F6-4C48-B124-4D9C65375697}" type="parTrans" cxnId="{EB7150DD-5C8B-43C9-BF86-50BF17211FB0}">
      <dgm:prSet/>
      <dgm:spPr/>
    </dgm:pt>
    <dgm:pt modelId="{BC24A4F8-795C-487D-8164-1B7EAB12F5F5}" type="sibTrans" cxnId="{EB7150DD-5C8B-43C9-BF86-50BF17211FB0}">
      <dgm:prSet/>
      <dgm:spPr/>
    </dgm:pt>
    <dgm:pt modelId="{A86087A6-0C60-4B99-B7FF-ABF588155AE4}">
      <dgm:prSet/>
      <dgm:spPr/>
      <dgm:t>
        <a:bodyPr/>
        <a:lstStyle/>
        <a:p>
          <a:r>
            <a:rPr lang="hr-HR" dirty="0" err="1"/>
            <a:t>SFeraKon</a:t>
          </a:r>
          <a:endParaRPr lang="en-US" dirty="0"/>
        </a:p>
      </dgm:t>
    </dgm:pt>
    <dgm:pt modelId="{2FF41F6F-9D2D-46A9-97DA-76A6EF04C7F0}" type="parTrans" cxnId="{99D6179C-C957-473A-B2E1-E28BFFE56B06}">
      <dgm:prSet/>
      <dgm:spPr/>
    </dgm:pt>
    <dgm:pt modelId="{9ECB38B3-A991-4D2D-B93C-076309EA73A0}" type="sibTrans" cxnId="{99D6179C-C957-473A-B2E1-E28BFFE56B06}">
      <dgm:prSet/>
      <dgm:spPr/>
    </dgm:pt>
    <dgm:pt modelId="{7267D0AD-B4FE-44D7-B612-E002C434A650}">
      <dgm:prSet/>
      <dgm:spPr/>
      <dgm:t>
        <a:bodyPr/>
        <a:lstStyle/>
        <a:p>
          <a:r>
            <a:rPr lang="hr-HR" dirty="0"/>
            <a:t>Goranovo proljeće</a:t>
          </a:r>
          <a:endParaRPr lang="en-US" dirty="0"/>
        </a:p>
      </dgm:t>
    </dgm:pt>
    <dgm:pt modelId="{64179D59-DAD1-4678-B075-00E02B090157}" type="parTrans" cxnId="{AF791D7E-B9E2-492B-A4DB-231AF09A08BB}">
      <dgm:prSet/>
      <dgm:spPr/>
    </dgm:pt>
    <dgm:pt modelId="{4D585425-4A33-4C1F-B63A-62D4F0D20221}" type="sibTrans" cxnId="{AF791D7E-B9E2-492B-A4DB-231AF09A08BB}">
      <dgm:prSet/>
      <dgm:spPr/>
    </dgm:pt>
    <dgm:pt modelId="{A7C46AC2-71F2-4CFC-A208-BEC9B33782F7}">
      <dgm:prSet/>
      <dgm:spPr/>
      <dgm:t>
        <a:bodyPr/>
        <a:lstStyle/>
        <a:p>
          <a:r>
            <a:rPr lang="hr-HR" dirty="0"/>
            <a:t>zvučne knjige za slijepe osobe</a:t>
          </a:r>
          <a:endParaRPr lang="en-US" dirty="0"/>
        </a:p>
      </dgm:t>
    </dgm:pt>
    <dgm:pt modelId="{2C82398D-AF6B-43FA-AB95-E297E01C861E}" type="parTrans" cxnId="{920C225B-6650-4392-B863-0DFBC5D7DB8D}">
      <dgm:prSet/>
      <dgm:spPr/>
    </dgm:pt>
    <dgm:pt modelId="{F6B2B73F-7607-4B39-971B-2194B6EB4A26}" type="sibTrans" cxnId="{920C225B-6650-4392-B863-0DFBC5D7DB8D}">
      <dgm:prSet/>
      <dgm:spPr/>
    </dgm:pt>
    <dgm:pt modelId="{D1226620-82AE-4E8B-9738-61D8550E7C4E}">
      <dgm:prSet/>
      <dgm:spPr/>
      <dgm:t>
        <a:bodyPr/>
        <a:lstStyle/>
        <a:p>
          <a:endParaRPr lang="en-US" dirty="0"/>
        </a:p>
      </dgm:t>
    </dgm:pt>
    <dgm:pt modelId="{E736D56D-FAA5-43D8-8E07-0D86EA53C1A7}" type="parTrans" cxnId="{9BAA2EC8-F406-459E-805E-16275FE573D8}">
      <dgm:prSet/>
      <dgm:spPr/>
    </dgm:pt>
    <dgm:pt modelId="{6F195A0F-998F-40C1-89A3-AD0CF36B2396}" type="sibTrans" cxnId="{9BAA2EC8-F406-459E-805E-16275FE573D8}">
      <dgm:prSet/>
      <dgm:spPr/>
    </dgm:pt>
    <dgm:pt modelId="{C8F108D6-CF4F-4752-8139-156285987C34}">
      <dgm:prSet/>
      <dgm:spPr/>
      <dgm:t>
        <a:bodyPr/>
        <a:lstStyle/>
        <a:p>
          <a:r>
            <a:rPr lang="hr-HR" dirty="0"/>
            <a:t>izdavanje knjiga i e-knjiga</a:t>
          </a:r>
          <a:endParaRPr lang="en-US" dirty="0"/>
        </a:p>
      </dgm:t>
    </dgm:pt>
    <dgm:pt modelId="{DA344EDD-0BFA-4102-99C9-C298D2CCA71B}" type="parTrans" cxnId="{0B3125D4-AF5F-46DA-A1CF-868F44014222}">
      <dgm:prSet/>
      <dgm:spPr/>
    </dgm:pt>
    <dgm:pt modelId="{D4231788-8AE4-4846-B4C2-F5E4B107BC41}" type="sibTrans" cxnId="{0B3125D4-AF5F-46DA-A1CF-868F44014222}">
      <dgm:prSet/>
      <dgm:spPr/>
    </dgm:pt>
    <dgm:pt modelId="{AD44391C-7CAF-448A-A9B6-9448D3980921}">
      <dgm:prSet/>
      <dgm:spPr/>
      <dgm:t>
        <a:bodyPr/>
        <a:lstStyle/>
        <a:p>
          <a:r>
            <a:rPr lang="hr-HR" dirty="0"/>
            <a:t>tiskani i e-časopisi</a:t>
          </a:r>
          <a:endParaRPr lang="en-US" dirty="0"/>
        </a:p>
      </dgm:t>
    </dgm:pt>
    <dgm:pt modelId="{5FD02C16-9C2A-4949-98B9-AA8A0C629DC2}" type="parTrans" cxnId="{08D1556C-3E34-4D47-9D8F-711B588D9608}">
      <dgm:prSet/>
      <dgm:spPr/>
    </dgm:pt>
    <dgm:pt modelId="{77E53071-6761-4D5B-AA9E-F9C0CC56E82D}" type="sibTrans" cxnId="{08D1556C-3E34-4D47-9D8F-711B588D9608}">
      <dgm:prSet/>
      <dgm:spPr/>
    </dgm:pt>
    <dgm:pt modelId="{2AF34052-E5A1-4C28-A963-01FF7C35A25F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DE437686-6988-4D5A-8373-2D5A5C025F09}" type="parTrans" cxnId="{4CB4AF71-852B-41C2-895C-968825B78DB7}">
      <dgm:prSet/>
      <dgm:spPr/>
    </dgm:pt>
    <dgm:pt modelId="{2E4F675B-F020-4A92-AE92-E006F467FE9F}" type="sibTrans" cxnId="{4CB4AF71-852B-41C2-895C-968825B78DB7}">
      <dgm:prSet/>
      <dgm:spPr/>
    </dgm:pt>
    <dgm:pt modelId="{9680ABA2-0F06-48EB-8D09-E53FBE72B938}" type="pres">
      <dgm:prSet presAssocID="{6CCA2FC2-0B53-4434-91E1-C6969B1D0391}" presName="Name0" presStyleCnt="0">
        <dgm:presLayoutVars>
          <dgm:dir/>
          <dgm:animLvl val="lvl"/>
          <dgm:resizeHandles val="exact"/>
        </dgm:presLayoutVars>
      </dgm:prSet>
      <dgm:spPr/>
    </dgm:pt>
    <dgm:pt modelId="{4E035B5A-CB62-4FC2-96AA-F8E27B738BE8}" type="pres">
      <dgm:prSet presAssocID="{A69A2E72-639B-4041-8063-6C8A0025E690}" presName="composite" presStyleCnt="0"/>
      <dgm:spPr/>
    </dgm:pt>
    <dgm:pt modelId="{83C3114C-B97B-4054-93EF-9B08108E4F86}" type="pres">
      <dgm:prSet presAssocID="{A69A2E72-639B-4041-8063-6C8A0025E69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8418A91E-69DF-4FDA-91B8-D4960EC3FF90}" type="pres">
      <dgm:prSet presAssocID="{A69A2E72-639B-4041-8063-6C8A0025E690}" presName="desTx" presStyleLbl="alignAccFollowNode1" presStyleIdx="0" presStyleCnt="2">
        <dgm:presLayoutVars>
          <dgm:bulletEnabled val="1"/>
        </dgm:presLayoutVars>
      </dgm:prSet>
      <dgm:spPr/>
    </dgm:pt>
    <dgm:pt modelId="{653C4EB5-C5D6-41A2-B7B4-1863A768E92C}" type="pres">
      <dgm:prSet presAssocID="{8BB5397A-1C57-4C9A-908F-09262A647A6D}" presName="space" presStyleCnt="0"/>
      <dgm:spPr/>
    </dgm:pt>
    <dgm:pt modelId="{C55C6D9D-98B8-45C2-823B-BA082DA98AC6}" type="pres">
      <dgm:prSet presAssocID="{69E60F05-AF80-4ED1-B81B-4F2F1CD7127E}" presName="composite" presStyleCnt="0"/>
      <dgm:spPr/>
    </dgm:pt>
    <dgm:pt modelId="{2CFE384F-1F19-4795-B070-3609F36AB6A2}" type="pres">
      <dgm:prSet presAssocID="{69E60F05-AF80-4ED1-B81B-4F2F1CD7127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63DBA4AE-30F0-4957-86ED-3747822F444E}" type="pres">
      <dgm:prSet presAssocID="{69E60F05-AF80-4ED1-B81B-4F2F1CD7127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5E3CC408-E5CE-4C0E-A85F-8FC88DAEB14F}" type="presOf" srcId="{C8F108D6-CF4F-4752-8139-156285987C34}" destId="{63DBA4AE-30F0-4957-86ED-3747822F444E}" srcOrd="0" destOrd="2" presId="urn:microsoft.com/office/officeart/2005/8/layout/hList1"/>
    <dgm:cxn modelId="{05DA570B-37E8-4678-A753-1E47273E18B2}" type="presOf" srcId="{6CCA2FC2-0B53-4434-91E1-C6969B1D0391}" destId="{9680ABA2-0F06-48EB-8D09-E53FBE72B938}" srcOrd="0" destOrd="0" presId="urn:microsoft.com/office/officeart/2005/8/layout/hList1"/>
    <dgm:cxn modelId="{152FCF0E-C769-4CE0-8BBD-D09C55F7174B}" type="presOf" srcId="{D1226620-82AE-4E8B-9738-61D8550E7C4E}" destId="{63DBA4AE-30F0-4957-86ED-3747822F444E}" srcOrd="0" destOrd="4" presId="urn:microsoft.com/office/officeart/2005/8/layout/hList1"/>
    <dgm:cxn modelId="{13223110-2264-45E4-B770-AF61F5DA3793}" type="presOf" srcId="{A69A2E72-639B-4041-8063-6C8A0025E690}" destId="{83C3114C-B97B-4054-93EF-9B08108E4F86}" srcOrd="0" destOrd="0" presId="urn:microsoft.com/office/officeart/2005/8/layout/hList1"/>
    <dgm:cxn modelId="{8BF84D2E-D028-400B-AFA6-47318E4ABBB5}" srcId="{A69A2E72-639B-4041-8063-6C8A0025E690}" destId="{B137DABC-B126-42FF-AD5F-6E4F32335297}" srcOrd="1" destOrd="0" parTransId="{624C6358-1153-4B39-97EF-5908AD19B2E8}" sibTransId="{E4EF099A-78B7-4B49-BDA5-6134AEEC595E}"/>
    <dgm:cxn modelId="{9F8D262F-04FF-454C-A9D9-EDED367E554D}" type="presOf" srcId="{B137DABC-B126-42FF-AD5F-6E4F32335297}" destId="{8418A91E-69DF-4FDA-91B8-D4960EC3FF90}" srcOrd="0" destOrd="1" presId="urn:microsoft.com/office/officeart/2005/8/layout/hList1"/>
    <dgm:cxn modelId="{F96C9139-0840-448C-8635-AE6F9A745795}" type="presOf" srcId="{7267D0AD-B4FE-44D7-B612-E002C434A650}" destId="{8418A91E-69DF-4FDA-91B8-D4960EC3FF90}" srcOrd="0" destOrd="3" presId="urn:microsoft.com/office/officeart/2005/8/layout/hList1"/>
    <dgm:cxn modelId="{920C225B-6650-4392-B863-0DFBC5D7DB8D}" srcId="{69E60F05-AF80-4ED1-B81B-4F2F1CD7127E}" destId="{A7C46AC2-71F2-4CFC-A208-BEC9B33782F7}" srcOrd="1" destOrd="0" parTransId="{2C82398D-AF6B-43FA-AB95-E297E01C861E}" sibTransId="{F6B2B73F-7607-4B39-971B-2194B6EB4A26}"/>
    <dgm:cxn modelId="{7C703243-6504-4192-B4E4-9A2ABDC8B2D6}" type="presOf" srcId="{31819985-2C73-46EE-9DEB-EE91BDBF7EF3}" destId="{8418A91E-69DF-4FDA-91B8-D4960EC3FF90}" srcOrd="0" destOrd="7" presId="urn:microsoft.com/office/officeart/2005/8/layout/hList1"/>
    <dgm:cxn modelId="{9014FB63-DD52-4237-ABF6-855BD0426071}" type="presOf" srcId="{076E151F-819F-4C44-9653-BB6206EB0DCD}" destId="{8418A91E-69DF-4FDA-91B8-D4960EC3FF90}" srcOrd="0" destOrd="6" presId="urn:microsoft.com/office/officeart/2005/8/layout/hList1"/>
    <dgm:cxn modelId="{FB511C67-6A5D-4DF4-9B3C-986382887A10}" srcId="{A69A2E72-639B-4041-8063-6C8A0025E690}" destId="{13307AD4-5BA6-4753-AB8E-10AC7BD3ABC6}" srcOrd="9" destOrd="0" parTransId="{5206D5D1-8606-4A23-93DA-95DECD162657}" sibTransId="{3E92A0AB-0FC7-40F3-BA21-1560D3C4F12C}"/>
    <dgm:cxn modelId="{C9D83F4B-5350-4502-BB76-CA3AFC81C29E}" type="presOf" srcId="{13307AD4-5BA6-4753-AB8E-10AC7BD3ABC6}" destId="{8418A91E-69DF-4FDA-91B8-D4960EC3FF90}" srcOrd="0" destOrd="9" presId="urn:microsoft.com/office/officeart/2005/8/layout/hList1"/>
    <dgm:cxn modelId="{9079224C-615B-4FBE-8CE5-41995535F48A}" srcId="{A69A2E72-639B-4041-8063-6C8A0025E690}" destId="{076E151F-819F-4C44-9653-BB6206EB0DCD}" srcOrd="6" destOrd="0" parTransId="{5EF53D42-28CA-4099-8182-27FDF27BD765}" sibTransId="{DF378766-4D8E-4C90-913A-C4AEC8E12428}"/>
    <dgm:cxn modelId="{08D1556C-3E34-4D47-9D8F-711B588D9608}" srcId="{69E60F05-AF80-4ED1-B81B-4F2F1CD7127E}" destId="{AD44391C-7CAF-448A-A9B6-9448D3980921}" srcOrd="3" destOrd="0" parTransId="{5FD02C16-9C2A-4949-98B9-AA8A0C629DC2}" sibTransId="{77E53071-6761-4D5B-AA9E-F9C0CC56E82D}"/>
    <dgm:cxn modelId="{EEFB9E4D-0C59-4466-86CA-9F918DEB258D}" srcId="{A69A2E72-639B-4041-8063-6C8A0025E690}" destId="{5C403A5B-C4A2-4465-BA65-68247481ACB7}" srcOrd="0" destOrd="0" parTransId="{D57CAAF4-5231-47A1-874A-36DB5183ECD8}" sibTransId="{C2206989-32F2-4BE3-A46B-9007639CC79A}"/>
    <dgm:cxn modelId="{918B076F-6823-499D-8305-79F606529C50}" type="presOf" srcId="{BACC1DC2-EC6D-425E-8CE0-C7B3AFCB9D1D}" destId="{8418A91E-69DF-4FDA-91B8-D4960EC3FF90}" srcOrd="0" destOrd="8" presId="urn:microsoft.com/office/officeart/2005/8/layout/hList1"/>
    <dgm:cxn modelId="{4CB4AF71-852B-41C2-895C-968825B78DB7}" srcId="{A69A2E72-639B-4041-8063-6C8A0025E690}" destId="{2AF34052-E5A1-4C28-A963-01FF7C35A25F}" srcOrd="4" destOrd="0" parTransId="{DE437686-6988-4D5A-8373-2D5A5C025F09}" sibTransId="{2E4F675B-F020-4A92-AE92-E006F467FE9F}"/>
    <dgm:cxn modelId="{AF791D7E-B9E2-492B-A4DB-231AF09A08BB}" srcId="{A69A2E72-639B-4041-8063-6C8A0025E690}" destId="{7267D0AD-B4FE-44D7-B612-E002C434A650}" srcOrd="3" destOrd="0" parTransId="{64179D59-DAD1-4678-B075-00E02B090157}" sibTransId="{4D585425-4A33-4C1F-B63A-62D4F0D20221}"/>
    <dgm:cxn modelId="{A9CEDA82-0525-4E3A-AAE0-E82D2136A827}" type="presOf" srcId="{D45FB025-8473-4DF7-ADA9-573287CA59D1}" destId="{63DBA4AE-30F0-4957-86ED-3747822F444E}" srcOrd="0" destOrd="0" presId="urn:microsoft.com/office/officeart/2005/8/layout/hList1"/>
    <dgm:cxn modelId="{C413C791-FD79-4444-B456-D4ED3C856E55}" type="presOf" srcId="{A86087A6-0C60-4B99-B7FF-ABF588155AE4}" destId="{8418A91E-69DF-4FDA-91B8-D4960EC3FF90}" srcOrd="0" destOrd="2" presId="urn:microsoft.com/office/officeart/2005/8/layout/hList1"/>
    <dgm:cxn modelId="{99D6179C-C957-473A-B2E1-E28BFFE56B06}" srcId="{A69A2E72-639B-4041-8063-6C8A0025E690}" destId="{A86087A6-0C60-4B99-B7FF-ABF588155AE4}" srcOrd="2" destOrd="0" parTransId="{2FF41F6F-9D2D-46A9-97DA-76A6EF04C7F0}" sibTransId="{9ECB38B3-A991-4D2D-B93C-076309EA73A0}"/>
    <dgm:cxn modelId="{3204ACA5-666D-4484-B2B2-192A19A57F37}" type="presOf" srcId="{2AF34052-E5A1-4C28-A963-01FF7C35A25F}" destId="{8418A91E-69DF-4FDA-91B8-D4960EC3FF90}" srcOrd="0" destOrd="4" presId="urn:microsoft.com/office/officeart/2005/8/layout/hList1"/>
    <dgm:cxn modelId="{C6CD46B5-2C9E-4DB8-8CA0-FC1F2FDB9890}" srcId="{6CCA2FC2-0B53-4434-91E1-C6969B1D0391}" destId="{69E60F05-AF80-4ED1-B81B-4F2F1CD7127E}" srcOrd="1" destOrd="0" parTransId="{D7D43E6E-3C8D-4217-B632-B8278998E0FE}" sibTransId="{A1E30B6A-47F0-4169-8372-C6F460E7A512}"/>
    <dgm:cxn modelId="{33A1F3BD-4270-4EAC-966B-9E7F184E809B}" type="presOf" srcId="{A7C46AC2-71F2-4CFC-A208-BEC9B33782F7}" destId="{63DBA4AE-30F0-4957-86ED-3747822F444E}" srcOrd="0" destOrd="1" presId="urn:microsoft.com/office/officeart/2005/8/layout/hList1"/>
    <dgm:cxn modelId="{D14D97C4-F7F7-422D-9E50-451002125C4C}" srcId="{69E60F05-AF80-4ED1-B81B-4F2F1CD7127E}" destId="{D45FB025-8473-4DF7-ADA9-573287CA59D1}" srcOrd="0" destOrd="0" parTransId="{B0C20654-05AE-4051-92B0-9620772E5220}" sibTransId="{06912AFC-D91E-416E-B29D-DFBE63782E62}"/>
    <dgm:cxn modelId="{9BAA2EC8-F406-459E-805E-16275FE573D8}" srcId="{69E60F05-AF80-4ED1-B81B-4F2F1CD7127E}" destId="{D1226620-82AE-4E8B-9738-61D8550E7C4E}" srcOrd="4" destOrd="0" parTransId="{E736D56D-FAA5-43D8-8E07-0D86EA53C1A7}" sibTransId="{6F195A0F-998F-40C1-89A3-AD0CF36B2396}"/>
    <dgm:cxn modelId="{BDF4C5CD-9E96-4807-981B-FE1FAF656975}" type="presOf" srcId="{AD44391C-7CAF-448A-A9B6-9448D3980921}" destId="{63DBA4AE-30F0-4957-86ED-3747822F444E}" srcOrd="0" destOrd="3" presId="urn:microsoft.com/office/officeart/2005/8/layout/hList1"/>
    <dgm:cxn modelId="{134AB6CE-192E-42E0-91C6-94D02E1AA213}" srcId="{A69A2E72-639B-4041-8063-6C8A0025E690}" destId="{2ACC1CD1-DE2F-4371-B9C9-BB087A412A9A}" srcOrd="5" destOrd="0" parTransId="{AF1DF84E-6459-4694-BF3F-335F629B2D1C}" sibTransId="{D6CCCB6B-6DF1-4F89-981D-F0D29B86363A}"/>
    <dgm:cxn modelId="{44F2C8D0-B8A8-4E2A-83DD-15651A07C500}" type="presOf" srcId="{2ACC1CD1-DE2F-4371-B9C9-BB087A412A9A}" destId="{8418A91E-69DF-4FDA-91B8-D4960EC3FF90}" srcOrd="0" destOrd="5" presId="urn:microsoft.com/office/officeart/2005/8/layout/hList1"/>
    <dgm:cxn modelId="{89C1E2D1-2C08-4FFE-94B1-BB60EB357CCE}" srcId="{A69A2E72-639B-4041-8063-6C8A0025E690}" destId="{31819985-2C73-46EE-9DEB-EE91BDBF7EF3}" srcOrd="7" destOrd="0" parTransId="{7C954FFB-B925-49D8-9801-C3DF7E478A82}" sibTransId="{8586BB44-0155-444E-86F6-E033F8EF15EF}"/>
    <dgm:cxn modelId="{0B3125D4-AF5F-46DA-A1CF-868F44014222}" srcId="{69E60F05-AF80-4ED1-B81B-4F2F1CD7127E}" destId="{C8F108D6-CF4F-4752-8139-156285987C34}" srcOrd="2" destOrd="0" parTransId="{DA344EDD-0BFA-4102-99C9-C298D2CCA71B}" sibTransId="{D4231788-8AE4-4846-B4C2-F5E4B107BC41}"/>
    <dgm:cxn modelId="{EB7150DD-5C8B-43C9-BF86-50BF17211FB0}" srcId="{A69A2E72-639B-4041-8063-6C8A0025E690}" destId="{BACC1DC2-EC6D-425E-8CE0-C7B3AFCB9D1D}" srcOrd="8" destOrd="0" parTransId="{BDDD80C7-81F6-4C48-B124-4D9C65375697}" sibTransId="{BC24A4F8-795C-487D-8164-1B7EAB12F5F5}"/>
    <dgm:cxn modelId="{495F8DE1-3624-414A-99BC-A42E5C0EAF6D}" srcId="{6CCA2FC2-0B53-4434-91E1-C6969B1D0391}" destId="{A69A2E72-639B-4041-8063-6C8A0025E690}" srcOrd="0" destOrd="0" parTransId="{8A20A3AF-B9A7-4694-8FA0-7BFBA920C4EE}" sibTransId="{8BB5397A-1C57-4C9A-908F-09262A647A6D}"/>
    <dgm:cxn modelId="{779781F0-77F8-4D79-A0FA-03EF3794B254}" type="presOf" srcId="{69E60F05-AF80-4ED1-B81B-4F2F1CD7127E}" destId="{2CFE384F-1F19-4795-B070-3609F36AB6A2}" srcOrd="0" destOrd="0" presId="urn:microsoft.com/office/officeart/2005/8/layout/hList1"/>
    <dgm:cxn modelId="{7A7117F3-1DDD-4675-9200-C7DD8968479D}" type="presOf" srcId="{5C403A5B-C4A2-4465-BA65-68247481ACB7}" destId="{8418A91E-69DF-4FDA-91B8-D4960EC3FF90}" srcOrd="0" destOrd="0" presId="urn:microsoft.com/office/officeart/2005/8/layout/hList1"/>
    <dgm:cxn modelId="{A78F6A83-C745-4429-BB29-334B08973560}" type="presParOf" srcId="{9680ABA2-0F06-48EB-8D09-E53FBE72B938}" destId="{4E035B5A-CB62-4FC2-96AA-F8E27B738BE8}" srcOrd="0" destOrd="0" presId="urn:microsoft.com/office/officeart/2005/8/layout/hList1"/>
    <dgm:cxn modelId="{9E084D79-7B31-4C74-B8C9-E9FA1E607147}" type="presParOf" srcId="{4E035B5A-CB62-4FC2-96AA-F8E27B738BE8}" destId="{83C3114C-B97B-4054-93EF-9B08108E4F86}" srcOrd="0" destOrd="0" presId="urn:microsoft.com/office/officeart/2005/8/layout/hList1"/>
    <dgm:cxn modelId="{554BE51F-9976-43BC-90F2-DA8E9DE920C5}" type="presParOf" srcId="{4E035B5A-CB62-4FC2-96AA-F8E27B738BE8}" destId="{8418A91E-69DF-4FDA-91B8-D4960EC3FF90}" srcOrd="1" destOrd="0" presId="urn:microsoft.com/office/officeart/2005/8/layout/hList1"/>
    <dgm:cxn modelId="{3C8DBC4C-5ECA-435A-8469-1A36A1EAF23D}" type="presParOf" srcId="{9680ABA2-0F06-48EB-8D09-E53FBE72B938}" destId="{653C4EB5-C5D6-41A2-B7B4-1863A768E92C}" srcOrd="1" destOrd="0" presId="urn:microsoft.com/office/officeart/2005/8/layout/hList1"/>
    <dgm:cxn modelId="{EC37DDF1-E3B2-46C7-B095-4D7D30BC384F}" type="presParOf" srcId="{9680ABA2-0F06-48EB-8D09-E53FBE72B938}" destId="{C55C6D9D-98B8-45C2-823B-BA082DA98AC6}" srcOrd="2" destOrd="0" presId="urn:microsoft.com/office/officeart/2005/8/layout/hList1"/>
    <dgm:cxn modelId="{8CEDCDD0-A474-42B4-972A-6A1DC0A9BADE}" type="presParOf" srcId="{C55C6D9D-98B8-45C2-823B-BA082DA98AC6}" destId="{2CFE384F-1F19-4795-B070-3609F36AB6A2}" srcOrd="0" destOrd="0" presId="urn:microsoft.com/office/officeart/2005/8/layout/hList1"/>
    <dgm:cxn modelId="{CC3AFE2F-1900-4571-AB71-AEEAA5884E16}" type="presParOf" srcId="{C55C6D9D-98B8-45C2-823B-BA082DA98AC6}" destId="{63DBA4AE-30F0-4957-86ED-3747822F444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CA2FC2-0B53-4434-91E1-C6969B1D0391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69A2E72-639B-4041-8063-6C8A0025E690}">
      <dgm:prSet/>
      <dgm:spPr/>
      <dgm:t>
        <a:bodyPr/>
        <a:lstStyle/>
        <a:p>
          <a:r>
            <a:rPr lang="hr-HR" dirty="0"/>
            <a:t>Galerije i izložbeni programi</a:t>
          </a:r>
          <a:endParaRPr lang="en-US" dirty="0"/>
        </a:p>
      </dgm:t>
    </dgm:pt>
    <dgm:pt modelId="{8A20A3AF-B9A7-4694-8FA0-7BFBA920C4EE}" type="parTrans" cxnId="{495F8DE1-3624-414A-99BC-A42E5C0EAF6D}">
      <dgm:prSet/>
      <dgm:spPr/>
      <dgm:t>
        <a:bodyPr/>
        <a:lstStyle/>
        <a:p>
          <a:endParaRPr lang="en-US"/>
        </a:p>
      </dgm:t>
    </dgm:pt>
    <dgm:pt modelId="{8BB5397A-1C57-4C9A-908F-09262A647A6D}" type="sibTrans" cxnId="{495F8DE1-3624-414A-99BC-A42E5C0EAF6D}">
      <dgm:prSet/>
      <dgm:spPr/>
      <dgm:t>
        <a:bodyPr/>
        <a:lstStyle/>
        <a:p>
          <a:endParaRPr lang="en-US"/>
        </a:p>
      </dgm:t>
    </dgm:pt>
    <dgm:pt modelId="{076E151F-819F-4C44-9653-BB6206EB0DCD}">
      <dgm:prSet/>
      <dgm:spPr/>
      <dgm:t>
        <a:bodyPr/>
        <a:lstStyle/>
        <a:p>
          <a:r>
            <a:rPr lang="hr-HR" dirty="0"/>
            <a:t>Galerija SC i Francuski paviljon</a:t>
          </a:r>
          <a:endParaRPr lang="en-US" dirty="0"/>
        </a:p>
      </dgm:t>
    </dgm:pt>
    <dgm:pt modelId="{5EF53D42-28CA-4099-8182-27FDF27BD765}" type="parTrans" cxnId="{9079224C-615B-4FBE-8CE5-41995535F48A}">
      <dgm:prSet/>
      <dgm:spPr/>
      <dgm:t>
        <a:bodyPr/>
        <a:lstStyle/>
        <a:p>
          <a:endParaRPr lang="en-US"/>
        </a:p>
      </dgm:t>
    </dgm:pt>
    <dgm:pt modelId="{DF378766-4D8E-4C90-913A-C4AEC8E12428}" type="sibTrans" cxnId="{9079224C-615B-4FBE-8CE5-41995535F48A}">
      <dgm:prSet/>
      <dgm:spPr/>
      <dgm:t>
        <a:bodyPr/>
        <a:lstStyle/>
        <a:p>
          <a:endParaRPr lang="en-US"/>
        </a:p>
      </dgm:t>
    </dgm:pt>
    <dgm:pt modelId="{69E60F05-AF80-4ED1-B81B-4F2F1CD7127E}">
      <dgm:prSet/>
      <dgm:spPr/>
      <dgm:t>
        <a:bodyPr/>
        <a:lstStyle/>
        <a:p>
          <a:r>
            <a:rPr lang="hr-HR" dirty="0"/>
            <a:t>Nezavisni kulturni centri i klubovi</a:t>
          </a:r>
          <a:endParaRPr lang="en-US" dirty="0"/>
        </a:p>
      </dgm:t>
    </dgm:pt>
    <dgm:pt modelId="{D7D43E6E-3C8D-4217-B632-B8278998E0FE}" type="parTrans" cxnId="{C6CD46B5-2C9E-4DB8-8CA0-FC1F2FDB9890}">
      <dgm:prSet/>
      <dgm:spPr/>
      <dgm:t>
        <a:bodyPr/>
        <a:lstStyle/>
        <a:p>
          <a:endParaRPr lang="en-US"/>
        </a:p>
      </dgm:t>
    </dgm:pt>
    <dgm:pt modelId="{A1E30B6A-47F0-4169-8372-C6F460E7A512}" type="sibTrans" cxnId="{C6CD46B5-2C9E-4DB8-8CA0-FC1F2FDB9890}">
      <dgm:prSet/>
      <dgm:spPr/>
      <dgm:t>
        <a:bodyPr/>
        <a:lstStyle/>
        <a:p>
          <a:endParaRPr lang="en-US"/>
        </a:p>
      </dgm:t>
    </dgm:pt>
    <dgm:pt modelId="{D45FB025-8473-4DF7-ADA9-573287CA59D1}">
      <dgm:prSet/>
      <dgm:spPr/>
      <dgm:t>
        <a:bodyPr/>
        <a:lstStyle/>
        <a:p>
          <a:r>
            <a:rPr lang="hr-HR" dirty="0"/>
            <a:t>Močvara</a:t>
          </a:r>
          <a:endParaRPr lang="en-US" dirty="0"/>
        </a:p>
      </dgm:t>
    </dgm:pt>
    <dgm:pt modelId="{B0C20654-05AE-4051-92B0-9620772E5220}" type="parTrans" cxnId="{D14D97C4-F7F7-422D-9E50-451002125C4C}">
      <dgm:prSet/>
      <dgm:spPr/>
      <dgm:t>
        <a:bodyPr/>
        <a:lstStyle/>
        <a:p>
          <a:endParaRPr lang="en-US"/>
        </a:p>
      </dgm:t>
    </dgm:pt>
    <dgm:pt modelId="{06912AFC-D91E-416E-B29D-DFBE63782E62}" type="sibTrans" cxnId="{D14D97C4-F7F7-422D-9E50-451002125C4C}">
      <dgm:prSet/>
      <dgm:spPr/>
      <dgm:t>
        <a:bodyPr/>
        <a:lstStyle/>
        <a:p>
          <a:endParaRPr lang="en-US"/>
        </a:p>
      </dgm:t>
    </dgm:pt>
    <dgm:pt modelId="{A9C26D9E-5B40-48C4-AF0A-2903ACD38A69}">
      <dgm:prSet/>
      <dgm:spPr/>
      <dgm:t>
        <a:bodyPr/>
        <a:lstStyle/>
        <a:p>
          <a:r>
            <a:rPr lang="hr-HR" dirty="0"/>
            <a:t>Organ vida</a:t>
          </a:r>
          <a:endParaRPr lang="en-US" dirty="0"/>
        </a:p>
      </dgm:t>
    </dgm:pt>
    <dgm:pt modelId="{9C1D3F14-EE61-4317-9B7E-3B2CD271F486}" type="parTrans" cxnId="{EFE3CBD9-3C4E-4201-BE8C-F8057F7D697E}">
      <dgm:prSet/>
      <dgm:spPr/>
    </dgm:pt>
    <dgm:pt modelId="{6C1345CC-CD77-4FF3-A617-DEB687B89E33}" type="sibTrans" cxnId="{EFE3CBD9-3C4E-4201-BE8C-F8057F7D697E}">
      <dgm:prSet/>
      <dgm:spPr/>
    </dgm:pt>
    <dgm:pt modelId="{4D91B178-0B77-475F-B235-BC240C3F38AC}">
      <dgm:prSet/>
      <dgm:spPr/>
      <dgm:t>
        <a:bodyPr/>
        <a:lstStyle/>
        <a:p>
          <a:r>
            <a:rPr lang="hr-HR" dirty="0"/>
            <a:t>Trijenale grafike</a:t>
          </a:r>
          <a:endParaRPr lang="en-US" dirty="0"/>
        </a:p>
      </dgm:t>
    </dgm:pt>
    <dgm:pt modelId="{71774AE4-451C-49E8-B79B-EA0ADC4A1135}" type="parTrans" cxnId="{B5812D08-44DC-47D8-B85B-BD4519CBC810}">
      <dgm:prSet/>
      <dgm:spPr/>
    </dgm:pt>
    <dgm:pt modelId="{18D01328-2873-4853-B131-93AE9E732A9F}" type="sibTrans" cxnId="{B5812D08-44DC-47D8-B85B-BD4519CBC810}">
      <dgm:prSet/>
      <dgm:spPr/>
    </dgm:pt>
    <dgm:pt modelId="{D8391E2B-8669-4DF4-BEE2-5CD7EF1243AB}">
      <dgm:prSet/>
      <dgm:spPr/>
      <dgm:t>
        <a:bodyPr/>
        <a:lstStyle/>
        <a:p>
          <a:r>
            <a:rPr lang="hr-HR" dirty="0"/>
            <a:t>HDD galerija</a:t>
          </a:r>
          <a:endParaRPr lang="en-US" dirty="0"/>
        </a:p>
      </dgm:t>
    </dgm:pt>
    <dgm:pt modelId="{FA9349BF-8123-4870-9E30-83E0C102DB99}" type="parTrans" cxnId="{AB91D7CD-A3C4-498D-82D9-571F2E72B6F7}">
      <dgm:prSet/>
      <dgm:spPr/>
    </dgm:pt>
    <dgm:pt modelId="{5E671190-EE23-4FDF-90AC-3D0403D7E6A7}" type="sibTrans" cxnId="{AB91D7CD-A3C4-498D-82D9-571F2E72B6F7}">
      <dgm:prSet/>
      <dgm:spPr/>
    </dgm:pt>
    <dgm:pt modelId="{A5F6EA2B-A280-4CB1-828C-F30E89A854F9}">
      <dgm:prSet/>
      <dgm:spPr/>
      <dgm:t>
        <a:bodyPr/>
        <a:lstStyle/>
        <a:p>
          <a:r>
            <a:rPr lang="hr-HR" dirty="0" err="1"/>
            <a:t>Meštorvićev</a:t>
          </a:r>
          <a:r>
            <a:rPr lang="hr-HR" dirty="0"/>
            <a:t> paviljon </a:t>
          </a:r>
          <a:endParaRPr lang="en-US" dirty="0"/>
        </a:p>
      </dgm:t>
    </dgm:pt>
    <dgm:pt modelId="{E642F5FC-E6FD-4F8A-BA71-20159E2C854B}" type="parTrans" cxnId="{3266BF5D-93DE-495E-8797-1BD443199E1B}">
      <dgm:prSet/>
      <dgm:spPr/>
    </dgm:pt>
    <dgm:pt modelId="{547E4F1D-A341-444E-9349-BBB1F3582171}" type="sibTrans" cxnId="{3266BF5D-93DE-495E-8797-1BD443199E1B}">
      <dgm:prSet/>
      <dgm:spPr/>
    </dgm:pt>
    <dgm:pt modelId="{F154E9D5-1B53-4C7D-9A68-AF0D65CF3574}">
      <dgm:prSet/>
      <dgm:spPr/>
      <dgm:t>
        <a:bodyPr/>
        <a:lstStyle/>
        <a:p>
          <a:r>
            <a:rPr lang="hr-HR" dirty="0"/>
            <a:t>Salon mladih</a:t>
          </a:r>
          <a:endParaRPr lang="en-US" dirty="0"/>
        </a:p>
      </dgm:t>
    </dgm:pt>
    <dgm:pt modelId="{2C12C9D1-0D42-4C3A-B153-F0E4B62D0C1A}" type="parTrans" cxnId="{03B69E84-FA1D-4C5F-8301-A1F88CFA935D}">
      <dgm:prSet/>
      <dgm:spPr/>
    </dgm:pt>
    <dgm:pt modelId="{035C254E-6FFB-45CA-BD68-163148AB553A}" type="sibTrans" cxnId="{03B69E84-FA1D-4C5F-8301-A1F88CFA935D}">
      <dgm:prSet/>
      <dgm:spPr/>
    </dgm:pt>
    <dgm:pt modelId="{E847AAFE-D8F5-4C74-9CB4-71B7CE2BCD5D}">
      <dgm:prSet/>
      <dgm:spPr/>
      <dgm:t>
        <a:bodyPr/>
        <a:lstStyle/>
        <a:p>
          <a:r>
            <a:rPr lang="hr-HR" dirty="0"/>
            <a:t>KONTEJNER </a:t>
          </a:r>
          <a:endParaRPr lang="en-US" dirty="0"/>
        </a:p>
      </dgm:t>
    </dgm:pt>
    <dgm:pt modelId="{38D31318-DD73-43D3-B93F-E18D79F77FF3}" type="parTrans" cxnId="{B773AAF7-330C-4B99-981E-104B727EBE4E}">
      <dgm:prSet/>
      <dgm:spPr/>
    </dgm:pt>
    <dgm:pt modelId="{E0068250-E957-4237-8E91-506C204D8747}" type="sibTrans" cxnId="{B773AAF7-330C-4B99-981E-104B727EBE4E}">
      <dgm:prSet/>
      <dgm:spPr/>
    </dgm:pt>
    <dgm:pt modelId="{56460A61-F8ED-428B-970D-157324EA54FB}">
      <dgm:prSet/>
      <dgm:spPr/>
      <dgm:t>
        <a:bodyPr/>
        <a:lstStyle/>
        <a:p>
          <a:r>
            <a:rPr lang="hr-HR" dirty="0" err="1"/>
            <a:t>Lauba</a:t>
          </a:r>
          <a:endParaRPr lang="en-US" dirty="0"/>
        </a:p>
      </dgm:t>
    </dgm:pt>
    <dgm:pt modelId="{5FABF333-3556-4412-B8CE-81A21D282E9F}" type="parTrans" cxnId="{978EE368-5B03-412E-9071-A5173267B899}">
      <dgm:prSet/>
      <dgm:spPr/>
    </dgm:pt>
    <dgm:pt modelId="{FCBA386D-131B-42AF-A528-1CE0E8B5198F}" type="sibTrans" cxnId="{978EE368-5B03-412E-9071-A5173267B899}">
      <dgm:prSet/>
      <dgm:spPr/>
    </dgm:pt>
    <dgm:pt modelId="{38A82251-74DF-46E9-9A27-44F5E8F8BC64}">
      <dgm:prSet/>
      <dgm:spPr/>
      <dgm:t>
        <a:bodyPr/>
        <a:lstStyle/>
        <a:p>
          <a:r>
            <a:rPr lang="hr-HR" dirty="0"/>
            <a:t>WHW-Što, kako i za koga</a:t>
          </a:r>
          <a:endParaRPr lang="en-US" dirty="0"/>
        </a:p>
      </dgm:t>
    </dgm:pt>
    <dgm:pt modelId="{CA3EB150-A243-4CEF-B58A-D2B6F9427F8A}" type="parTrans" cxnId="{C3E5D37E-C183-46A7-9CA6-268735343C06}">
      <dgm:prSet/>
      <dgm:spPr/>
    </dgm:pt>
    <dgm:pt modelId="{0406D594-B280-4629-BB9F-534A7D42044B}" type="sibTrans" cxnId="{C3E5D37E-C183-46A7-9CA6-268735343C06}">
      <dgm:prSet/>
      <dgm:spPr/>
    </dgm:pt>
    <dgm:pt modelId="{055229BA-1F02-496C-9DCE-804265C5B15A}">
      <dgm:prSet/>
      <dgm:spPr/>
      <dgm:t>
        <a:bodyPr/>
        <a:lstStyle/>
        <a:p>
          <a:r>
            <a:rPr lang="hr-HR" dirty="0"/>
            <a:t>Zagrebački salon arhitekture i urbanizma</a:t>
          </a:r>
          <a:endParaRPr lang="en-US" dirty="0"/>
        </a:p>
      </dgm:t>
    </dgm:pt>
    <dgm:pt modelId="{3A0CEDEE-22E7-44EA-8DC7-175FA36B1438}" type="parTrans" cxnId="{671E34A5-1BAF-48D6-AC29-EDBB5CF0E5D9}">
      <dgm:prSet/>
      <dgm:spPr/>
    </dgm:pt>
    <dgm:pt modelId="{4F7A6BF3-55F2-4A9F-9E74-9C2B5D6EF92A}" type="sibTrans" cxnId="{671E34A5-1BAF-48D6-AC29-EDBB5CF0E5D9}">
      <dgm:prSet/>
      <dgm:spPr/>
    </dgm:pt>
    <dgm:pt modelId="{7FBC3328-8632-4D1A-941B-606EAD0F37AE}">
      <dgm:prSet/>
      <dgm:spPr/>
      <dgm:t>
        <a:bodyPr/>
        <a:lstStyle/>
        <a:p>
          <a:r>
            <a:rPr lang="hr-HR" dirty="0"/>
            <a:t>Atelijeri Žitnjak</a:t>
          </a:r>
          <a:endParaRPr lang="en-US" dirty="0"/>
        </a:p>
      </dgm:t>
    </dgm:pt>
    <dgm:pt modelId="{1B9B80A5-531F-47A4-A0C3-DFF2DA5E7D80}" type="parTrans" cxnId="{B2744E38-2D73-4BEB-B5E6-66C880F7D40C}">
      <dgm:prSet/>
      <dgm:spPr/>
    </dgm:pt>
    <dgm:pt modelId="{97498A1D-C9DE-4ADC-801A-275108F6A7A2}" type="sibTrans" cxnId="{B2744E38-2D73-4BEB-B5E6-66C880F7D40C}">
      <dgm:prSet/>
      <dgm:spPr/>
    </dgm:pt>
    <dgm:pt modelId="{0EBB7A0E-D3D0-414D-944D-F81DB4471AC9}">
      <dgm:prSet/>
      <dgm:spPr/>
      <dgm:t>
        <a:bodyPr/>
        <a:lstStyle/>
        <a:p>
          <a:r>
            <a:rPr lang="hr-HR" dirty="0"/>
            <a:t>Centar Šesnaestica </a:t>
          </a:r>
          <a:endParaRPr lang="en-US" dirty="0"/>
        </a:p>
      </dgm:t>
    </dgm:pt>
    <dgm:pt modelId="{8C65F249-4CE9-40B4-AFAF-ECBE2BBFBCC2}" type="parTrans" cxnId="{BD8CD862-450D-4654-A157-85BA1F1DBC1E}">
      <dgm:prSet/>
      <dgm:spPr/>
    </dgm:pt>
    <dgm:pt modelId="{1DE77949-3123-46FC-B3AA-6E8EB360D53A}" type="sibTrans" cxnId="{BD8CD862-450D-4654-A157-85BA1F1DBC1E}">
      <dgm:prSet/>
      <dgm:spPr/>
    </dgm:pt>
    <dgm:pt modelId="{4A1A0440-B985-492C-9FA5-DE8FD2F02B6A}">
      <dgm:prSet/>
      <dgm:spPr/>
      <dgm:t>
        <a:bodyPr/>
        <a:lstStyle/>
        <a:p>
          <a:endParaRPr lang="en-US" dirty="0"/>
        </a:p>
      </dgm:t>
    </dgm:pt>
    <dgm:pt modelId="{31271456-AB69-4353-B558-D0D5389A911E}" type="parTrans" cxnId="{0786E3F4-DBE8-439F-8B39-C8CD5C0D3E03}">
      <dgm:prSet/>
      <dgm:spPr/>
    </dgm:pt>
    <dgm:pt modelId="{632EA8C5-5789-4365-892D-D290D2FC4EB1}" type="sibTrans" cxnId="{0786E3F4-DBE8-439F-8B39-C8CD5C0D3E03}">
      <dgm:prSet/>
      <dgm:spPr/>
    </dgm:pt>
    <dgm:pt modelId="{6C9309AF-AAFA-42AF-B9BA-ACFE9282021E}">
      <dgm:prSet/>
      <dgm:spPr/>
      <dgm:t>
        <a:bodyPr/>
        <a:lstStyle/>
        <a:p>
          <a:r>
            <a:rPr lang="hr-HR" dirty="0"/>
            <a:t>Autonomni kulturni centar – </a:t>
          </a:r>
          <a:r>
            <a:rPr lang="hr-HR" dirty="0" err="1"/>
            <a:t>Attack</a:t>
          </a:r>
          <a:r>
            <a:rPr lang="hr-HR" dirty="0"/>
            <a:t>!</a:t>
          </a:r>
          <a:endParaRPr lang="en-US" dirty="0"/>
        </a:p>
      </dgm:t>
    </dgm:pt>
    <dgm:pt modelId="{31B21305-D4BF-468E-9E2F-0B24A812EABC}" type="parTrans" cxnId="{7620E752-AEFD-48D8-A1B9-ED038061E639}">
      <dgm:prSet/>
      <dgm:spPr/>
    </dgm:pt>
    <dgm:pt modelId="{8B5749DA-4274-4503-BDE9-7502799AFB6E}" type="sibTrans" cxnId="{7620E752-AEFD-48D8-A1B9-ED038061E639}">
      <dgm:prSet/>
      <dgm:spPr/>
    </dgm:pt>
    <dgm:pt modelId="{400E5A81-96CA-4853-8768-DD3F22002FCD}">
      <dgm:prSet/>
      <dgm:spPr/>
      <dgm:t>
        <a:bodyPr/>
        <a:lstStyle/>
        <a:p>
          <a:r>
            <a:rPr lang="hr-HR" dirty="0" err="1"/>
            <a:t>Vestigium</a:t>
          </a:r>
          <a:r>
            <a:rPr lang="hr-HR" dirty="0"/>
            <a:t> (Brezovica i Vrbani)</a:t>
          </a:r>
          <a:endParaRPr lang="en-US" dirty="0"/>
        </a:p>
      </dgm:t>
    </dgm:pt>
    <dgm:pt modelId="{74C7D0F1-191C-4AB7-B164-D5C4F9CD4666}" type="parTrans" cxnId="{72CA50D8-6011-4215-B210-69EFA1851ED6}">
      <dgm:prSet/>
      <dgm:spPr/>
    </dgm:pt>
    <dgm:pt modelId="{30637DC0-68B2-452E-BF4E-0F73CC09A213}" type="sibTrans" cxnId="{72CA50D8-6011-4215-B210-69EFA1851ED6}">
      <dgm:prSet/>
      <dgm:spPr/>
    </dgm:pt>
    <dgm:pt modelId="{98B0269D-457F-41D9-BC3C-8DD3E7C69C63}">
      <dgm:prSet/>
      <dgm:spPr/>
      <dgm:t>
        <a:bodyPr/>
        <a:lstStyle/>
        <a:p>
          <a:r>
            <a:rPr lang="hr-HR" dirty="0"/>
            <a:t>Klub „Crni mačak”</a:t>
          </a:r>
          <a:endParaRPr lang="en-US" dirty="0"/>
        </a:p>
      </dgm:t>
    </dgm:pt>
    <dgm:pt modelId="{4D42D15B-8D1F-4C2F-8B72-E40A265FE871}" type="parTrans" cxnId="{B8183AA2-80F0-44E9-BFBB-B613D88C66E0}">
      <dgm:prSet/>
      <dgm:spPr/>
    </dgm:pt>
    <dgm:pt modelId="{61F54187-FABC-4C57-A7FA-FEB673709480}" type="sibTrans" cxnId="{B8183AA2-80F0-44E9-BFBB-B613D88C66E0}">
      <dgm:prSet/>
      <dgm:spPr/>
    </dgm:pt>
    <dgm:pt modelId="{1E7CF875-2352-4790-A5A5-6D2ABB9EE9CC}">
      <dgm:prSet/>
      <dgm:spPr/>
      <dgm:t>
        <a:bodyPr/>
        <a:lstStyle/>
        <a:p>
          <a:r>
            <a:rPr lang="hr-HR" dirty="0"/>
            <a:t>Tvornica kulture</a:t>
          </a:r>
          <a:endParaRPr lang="en-US" dirty="0"/>
        </a:p>
      </dgm:t>
    </dgm:pt>
    <dgm:pt modelId="{89380472-79C0-4A3B-994F-D000425BF1BE}" type="parTrans" cxnId="{09C6908E-3BDE-43A0-A462-B6F693DDFFF3}">
      <dgm:prSet/>
      <dgm:spPr/>
    </dgm:pt>
    <dgm:pt modelId="{72BB2FD1-1CA6-4DE5-9472-E3F7BED27D52}" type="sibTrans" cxnId="{09C6908E-3BDE-43A0-A462-B6F693DDFFF3}">
      <dgm:prSet/>
      <dgm:spPr/>
    </dgm:pt>
    <dgm:pt modelId="{9C67CF76-F82E-4913-981B-481A2CD7AE09}">
      <dgm:prSet/>
      <dgm:spPr/>
      <dgm:t>
        <a:bodyPr/>
        <a:lstStyle/>
        <a:p>
          <a:r>
            <a:rPr lang="hr-HR" dirty="0" err="1"/>
            <a:t>KSET</a:t>
          </a:r>
          <a:endParaRPr lang="en-US" dirty="0"/>
        </a:p>
      </dgm:t>
    </dgm:pt>
    <dgm:pt modelId="{81967216-D842-4B08-9611-DC38E07B614B}" type="parTrans" cxnId="{891C5F9C-1AD6-4C22-922E-B023DE590780}">
      <dgm:prSet/>
      <dgm:spPr/>
    </dgm:pt>
    <dgm:pt modelId="{D491664B-C520-4BA8-ABA6-17F81E1F0094}" type="sibTrans" cxnId="{891C5F9C-1AD6-4C22-922E-B023DE590780}">
      <dgm:prSet/>
      <dgm:spPr/>
    </dgm:pt>
    <dgm:pt modelId="{BBBFFA97-B00A-4465-93C4-470E41631E38}">
      <dgm:prSet/>
      <dgm:spPr/>
      <dgm:t>
        <a:bodyPr/>
        <a:lstStyle/>
        <a:p>
          <a:r>
            <a:rPr lang="hr-HR" dirty="0" err="1"/>
            <a:t>Vintage</a:t>
          </a:r>
          <a:endParaRPr lang="en-US" dirty="0"/>
        </a:p>
      </dgm:t>
    </dgm:pt>
    <dgm:pt modelId="{773478A1-6533-47E7-A380-B4A8B0E5D90B}" type="parTrans" cxnId="{9BD60E4E-04C5-4C24-9144-EE5FB2872B8F}">
      <dgm:prSet/>
      <dgm:spPr/>
    </dgm:pt>
    <dgm:pt modelId="{3FA3A3B1-8F41-47A6-B52B-79782A85493D}" type="sibTrans" cxnId="{9BD60E4E-04C5-4C24-9144-EE5FB2872B8F}">
      <dgm:prSet/>
      <dgm:spPr/>
    </dgm:pt>
    <dgm:pt modelId="{90D0A578-5041-449F-A2BF-7FF25E9030FE}">
      <dgm:prSet/>
      <dgm:spPr/>
      <dgm:t>
        <a:bodyPr/>
        <a:lstStyle/>
        <a:p>
          <a:r>
            <a:rPr lang="hr-HR" dirty="0"/>
            <a:t>Klub Pločnik</a:t>
          </a:r>
          <a:endParaRPr lang="en-US" dirty="0"/>
        </a:p>
      </dgm:t>
    </dgm:pt>
    <dgm:pt modelId="{8B2561A7-572C-4189-A0CE-22BB3F91EA62}" type="parTrans" cxnId="{D32FB9BF-414F-4796-BF80-73D27548FBC4}">
      <dgm:prSet/>
      <dgm:spPr/>
    </dgm:pt>
    <dgm:pt modelId="{72C45C3E-AFFF-4C70-8A0C-BFA94DEA9196}" type="sibTrans" cxnId="{D32FB9BF-414F-4796-BF80-73D27548FBC4}">
      <dgm:prSet/>
      <dgm:spPr/>
    </dgm:pt>
    <dgm:pt modelId="{F7F7D66D-0878-4A20-B068-72B08B0D2566}">
      <dgm:prSet/>
      <dgm:spPr/>
      <dgm:t>
        <a:bodyPr/>
        <a:lstStyle/>
        <a:p>
          <a:r>
            <a:rPr lang="hr-HR" dirty="0"/>
            <a:t>Klub Dva Osam</a:t>
          </a:r>
          <a:endParaRPr lang="en-US" dirty="0"/>
        </a:p>
      </dgm:t>
    </dgm:pt>
    <dgm:pt modelId="{FF95E9B1-5046-4B4F-9E55-CFF5041928FE}" type="parTrans" cxnId="{B37D2D62-1851-4374-B192-84EC88EB9854}">
      <dgm:prSet/>
      <dgm:spPr/>
      <dgm:t>
        <a:bodyPr/>
        <a:lstStyle/>
        <a:p>
          <a:endParaRPr lang="hr-HR"/>
        </a:p>
      </dgm:t>
    </dgm:pt>
    <dgm:pt modelId="{73691659-9317-4E4D-9F71-F1FC86191A87}" type="sibTrans" cxnId="{B37D2D62-1851-4374-B192-84EC88EB9854}">
      <dgm:prSet/>
      <dgm:spPr/>
      <dgm:t>
        <a:bodyPr/>
        <a:lstStyle/>
        <a:p>
          <a:endParaRPr lang="hr-HR"/>
        </a:p>
      </dgm:t>
    </dgm:pt>
    <dgm:pt modelId="{71839181-D037-4093-8851-ACC6FD765FBF}">
      <dgm:prSet/>
      <dgm:spPr/>
      <dgm:t>
        <a:bodyPr/>
        <a:lstStyle/>
        <a:p>
          <a:r>
            <a:rPr lang="hr-HR" dirty="0"/>
            <a:t>Centar </a:t>
          </a:r>
          <a:r>
            <a:rPr lang="hr-HR" dirty="0" err="1"/>
            <a:t>MaMa</a:t>
          </a:r>
          <a:endParaRPr lang="en-US" dirty="0"/>
        </a:p>
      </dgm:t>
    </dgm:pt>
    <dgm:pt modelId="{775BC009-DB95-43D7-AA09-094BB5F8CC33}" type="parTrans" cxnId="{FE923270-E7B0-4E33-A7C7-7DF8BF8CB86E}">
      <dgm:prSet/>
      <dgm:spPr/>
    </dgm:pt>
    <dgm:pt modelId="{39929726-E08A-470E-854B-BD60C0CBC691}" type="sibTrans" cxnId="{FE923270-E7B0-4E33-A7C7-7DF8BF8CB86E}">
      <dgm:prSet/>
      <dgm:spPr/>
    </dgm:pt>
    <dgm:pt modelId="{C856EA86-4B00-43E8-8B2B-89B301F6BFDB}">
      <dgm:prSet/>
      <dgm:spPr/>
      <dgm:t>
        <a:bodyPr/>
        <a:lstStyle/>
        <a:p>
          <a:r>
            <a:rPr lang="hr-HR" dirty="0"/>
            <a:t>Klub </a:t>
          </a:r>
          <a:r>
            <a:rPr lang="hr-HR" dirty="0" err="1"/>
            <a:t>Booksa</a:t>
          </a:r>
          <a:endParaRPr lang="en-US" dirty="0"/>
        </a:p>
      </dgm:t>
    </dgm:pt>
    <dgm:pt modelId="{E49D299E-2C80-441B-8CAE-F10AEE686401}" type="parTrans" cxnId="{BFC841D3-87D5-461A-822E-E99B60818C23}">
      <dgm:prSet/>
      <dgm:spPr/>
    </dgm:pt>
    <dgm:pt modelId="{36C4EC7C-507F-4B4A-B6DD-E830BD02533A}" type="sibTrans" cxnId="{BFC841D3-87D5-461A-822E-E99B60818C23}">
      <dgm:prSet/>
      <dgm:spPr/>
    </dgm:pt>
    <dgm:pt modelId="{9680ABA2-0F06-48EB-8D09-E53FBE72B938}" type="pres">
      <dgm:prSet presAssocID="{6CCA2FC2-0B53-4434-91E1-C6969B1D0391}" presName="Name0" presStyleCnt="0">
        <dgm:presLayoutVars>
          <dgm:dir/>
          <dgm:animLvl val="lvl"/>
          <dgm:resizeHandles val="exact"/>
        </dgm:presLayoutVars>
      </dgm:prSet>
      <dgm:spPr/>
    </dgm:pt>
    <dgm:pt modelId="{4E035B5A-CB62-4FC2-96AA-F8E27B738BE8}" type="pres">
      <dgm:prSet presAssocID="{A69A2E72-639B-4041-8063-6C8A0025E690}" presName="composite" presStyleCnt="0"/>
      <dgm:spPr/>
    </dgm:pt>
    <dgm:pt modelId="{83C3114C-B97B-4054-93EF-9B08108E4F86}" type="pres">
      <dgm:prSet presAssocID="{A69A2E72-639B-4041-8063-6C8A0025E69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8418A91E-69DF-4FDA-91B8-D4960EC3FF90}" type="pres">
      <dgm:prSet presAssocID="{A69A2E72-639B-4041-8063-6C8A0025E690}" presName="desTx" presStyleLbl="alignAccFollowNode1" presStyleIdx="0" presStyleCnt="2">
        <dgm:presLayoutVars>
          <dgm:bulletEnabled val="1"/>
        </dgm:presLayoutVars>
      </dgm:prSet>
      <dgm:spPr/>
    </dgm:pt>
    <dgm:pt modelId="{653C4EB5-C5D6-41A2-B7B4-1863A768E92C}" type="pres">
      <dgm:prSet presAssocID="{8BB5397A-1C57-4C9A-908F-09262A647A6D}" presName="space" presStyleCnt="0"/>
      <dgm:spPr/>
    </dgm:pt>
    <dgm:pt modelId="{C55C6D9D-98B8-45C2-823B-BA082DA98AC6}" type="pres">
      <dgm:prSet presAssocID="{69E60F05-AF80-4ED1-B81B-4F2F1CD7127E}" presName="composite" presStyleCnt="0"/>
      <dgm:spPr/>
    </dgm:pt>
    <dgm:pt modelId="{2CFE384F-1F19-4795-B070-3609F36AB6A2}" type="pres">
      <dgm:prSet presAssocID="{69E60F05-AF80-4ED1-B81B-4F2F1CD7127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63DBA4AE-30F0-4957-86ED-3747822F444E}" type="pres">
      <dgm:prSet presAssocID="{69E60F05-AF80-4ED1-B81B-4F2F1CD7127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A8CC9B00-1FEE-4787-8436-FA68C4D7D502}" type="presOf" srcId="{400E5A81-96CA-4853-8768-DD3F22002FCD}" destId="{63DBA4AE-30F0-4957-86ED-3747822F444E}" srcOrd="0" destOrd="11" presId="urn:microsoft.com/office/officeart/2005/8/layout/hList1"/>
    <dgm:cxn modelId="{B5812D08-44DC-47D8-B85B-BD4519CBC810}" srcId="{A69A2E72-639B-4041-8063-6C8A0025E690}" destId="{4D91B178-0B77-475F-B235-BC240C3F38AC}" srcOrd="7" destOrd="0" parTransId="{71774AE4-451C-49E8-B79B-EA0ADC4A1135}" sibTransId="{18D01328-2873-4853-B131-93AE9E732A9F}"/>
    <dgm:cxn modelId="{F4A86A09-6B95-4F27-B913-B4389536FC0C}" type="presOf" srcId="{0EBB7A0E-D3D0-414D-944D-F81DB4471AC9}" destId="{63DBA4AE-30F0-4957-86ED-3747822F444E}" srcOrd="0" destOrd="10" presId="urn:microsoft.com/office/officeart/2005/8/layout/hList1"/>
    <dgm:cxn modelId="{05DA570B-37E8-4678-A753-1E47273E18B2}" type="presOf" srcId="{6CCA2FC2-0B53-4434-91E1-C6969B1D0391}" destId="{9680ABA2-0F06-48EB-8D09-E53FBE72B938}" srcOrd="0" destOrd="0" presId="urn:microsoft.com/office/officeart/2005/8/layout/hList1"/>
    <dgm:cxn modelId="{13223110-2264-45E4-B770-AF61F5DA3793}" type="presOf" srcId="{A69A2E72-639B-4041-8063-6C8A0025E690}" destId="{83C3114C-B97B-4054-93EF-9B08108E4F86}" srcOrd="0" destOrd="0" presId="urn:microsoft.com/office/officeart/2005/8/layout/hList1"/>
    <dgm:cxn modelId="{E9F8B41C-B4CC-4526-A10C-BB00CF9CE5D3}" type="presOf" srcId="{A9C26D9E-5B40-48C4-AF0A-2903ACD38A69}" destId="{8418A91E-69DF-4FDA-91B8-D4960EC3FF90}" srcOrd="0" destOrd="9" presId="urn:microsoft.com/office/officeart/2005/8/layout/hList1"/>
    <dgm:cxn modelId="{93EA482C-D068-449F-B28D-1D6BC2137CFE}" type="presOf" srcId="{4D91B178-0B77-475F-B235-BC240C3F38AC}" destId="{8418A91E-69DF-4FDA-91B8-D4960EC3FF90}" srcOrd="0" destOrd="7" presId="urn:microsoft.com/office/officeart/2005/8/layout/hList1"/>
    <dgm:cxn modelId="{8A93AE32-B023-4DB5-9E3C-ACD45313AA4C}" type="presOf" srcId="{90D0A578-5041-449F-A2BF-7FF25E9030FE}" destId="{63DBA4AE-30F0-4957-86ED-3747822F444E}" srcOrd="0" destOrd="7" presId="urn:microsoft.com/office/officeart/2005/8/layout/hList1"/>
    <dgm:cxn modelId="{B2744E38-2D73-4BEB-B5E6-66C880F7D40C}" srcId="{A69A2E72-639B-4041-8063-6C8A0025E690}" destId="{7FBC3328-8632-4D1A-941B-606EAD0F37AE}" srcOrd="3" destOrd="0" parTransId="{1B9B80A5-531F-47A4-A0C3-DFF2DA5E7D80}" sibTransId="{97498A1D-C9DE-4ADC-801A-275108F6A7A2}"/>
    <dgm:cxn modelId="{1401E540-3CCF-4A1A-810E-492616BCC809}" type="presOf" srcId="{56460A61-F8ED-428B-970D-157324EA54FB}" destId="{8418A91E-69DF-4FDA-91B8-D4960EC3FF90}" srcOrd="0" destOrd="5" presId="urn:microsoft.com/office/officeart/2005/8/layout/hList1"/>
    <dgm:cxn modelId="{3266BF5D-93DE-495E-8797-1BD443199E1B}" srcId="{A69A2E72-639B-4041-8063-6C8A0025E690}" destId="{A5F6EA2B-A280-4CB1-828C-F30E89A854F9}" srcOrd="4" destOrd="0" parTransId="{E642F5FC-E6FD-4F8A-BA71-20159E2C854B}" sibTransId="{547E4F1D-A341-444E-9349-BBB1F3582171}"/>
    <dgm:cxn modelId="{60887D5E-EF8A-4C83-A733-322AA8D8954A}" type="presOf" srcId="{F7F7D66D-0878-4A20-B068-72B08B0D2566}" destId="{63DBA4AE-30F0-4957-86ED-3747822F444E}" srcOrd="0" destOrd="8" presId="urn:microsoft.com/office/officeart/2005/8/layout/hList1"/>
    <dgm:cxn modelId="{B37D2D62-1851-4374-B192-84EC88EB9854}" srcId="{69E60F05-AF80-4ED1-B81B-4F2F1CD7127E}" destId="{F7F7D66D-0878-4A20-B068-72B08B0D2566}" srcOrd="8" destOrd="0" parTransId="{FF95E9B1-5046-4B4F-9E55-CFF5041928FE}" sibTransId="{73691659-9317-4E4D-9F71-F1FC86191A87}"/>
    <dgm:cxn modelId="{BD8CD862-450D-4654-A157-85BA1F1DBC1E}" srcId="{69E60F05-AF80-4ED1-B81B-4F2F1CD7127E}" destId="{0EBB7A0E-D3D0-414D-944D-F81DB4471AC9}" srcOrd="10" destOrd="0" parTransId="{8C65F249-4CE9-40B4-AFAF-ECBE2BBFBCC2}" sibTransId="{1DE77949-3123-46FC-B3AA-6E8EB360D53A}"/>
    <dgm:cxn modelId="{A901ED63-9460-48B8-893E-5FE71790ED5D}" type="presOf" srcId="{1E7CF875-2352-4790-A5A5-6D2ABB9EE9CC}" destId="{63DBA4AE-30F0-4957-86ED-3747822F444E}" srcOrd="0" destOrd="4" presId="urn:microsoft.com/office/officeart/2005/8/layout/hList1"/>
    <dgm:cxn modelId="{9014FB63-DD52-4237-ABF6-855BD0426071}" type="presOf" srcId="{076E151F-819F-4C44-9653-BB6206EB0DCD}" destId="{8418A91E-69DF-4FDA-91B8-D4960EC3FF90}" srcOrd="0" destOrd="6" presId="urn:microsoft.com/office/officeart/2005/8/layout/hList1"/>
    <dgm:cxn modelId="{978EE368-5B03-412E-9071-A5173267B899}" srcId="{A69A2E72-639B-4041-8063-6C8A0025E690}" destId="{56460A61-F8ED-428B-970D-157324EA54FB}" srcOrd="5" destOrd="0" parTransId="{5FABF333-3556-4412-B8CE-81A21D282E9F}" sibTransId="{FCBA386D-131B-42AF-A528-1CE0E8B5198F}"/>
    <dgm:cxn modelId="{4CF7C049-365A-4882-87C2-E2784A9A6E1D}" type="presOf" srcId="{055229BA-1F02-496C-9DCE-804265C5B15A}" destId="{8418A91E-69DF-4FDA-91B8-D4960EC3FF90}" srcOrd="0" destOrd="10" presId="urn:microsoft.com/office/officeart/2005/8/layout/hList1"/>
    <dgm:cxn modelId="{D353A86A-F07C-479F-97A8-E51CC4B808A4}" type="presOf" srcId="{4A1A0440-B985-492C-9FA5-DE8FD2F02B6A}" destId="{63DBA4AE-30F0-4957-86ED-3747822F444E}" srcOrd="0" destOrd="12" presId="urn:microsoft.com/office/officeart/2005/8/layout/hList1"/>
    <dgm:cxn modelId="{9079224C-615B-4FBE-8CE5-41995535F48A}" srcId="{A69A2E72-639B-4041-8063-6C8A0025E690}" destId="{076E151F-819F-4C44-9653-BB6206EB0DCD}" srcOrd="6" destOrd="0" parTransId="{5EF53D42-28CA-4099-8182-27FDF27BD765}" sibTransId="{DF378766-4D8E-4C90-913A-C4AEC8E12428}"/>
    <dgm:cxn modelId="{9BD60E4E-04C5-4C24-9144-EE5FB2872B8F}" srcId="{69E60F05-AF80-4ED1-B81B-4F2F1CD7127E}" destId="{BBBFFA97-B00A-4465-93C4-470E41631E38}" srcOrd="6" destOrd="0" parTransId="{773478A1-6533-47E7-A380-B4A8B0E5D90B}" sibTransId="{3FA3A3B1-8F41-47A6-B52B-79782A85493D}"/>
    <dgm:cxn modelId="{FE923270-E7B0-4E33-A7C7-7DF8BF8CB86E}" srcId="{69E60F05-AF80-4ED1-B81B-4F2F1CD7127E}" destId="{71839181-D037-4093-8851-ACC6FD765FBF}" srcOrd="2" destOrd="0" parTransId="{775BC009-DB95-43D7-AA09-094BB5F8CC33}" sibTransId="{39929726-E08A-470E-854B-BD60C0CBC691}"/>
    <dgm:cxn modelId="{7620E752-AEFD-48D8-A1B9-ED038061E639}" srcId="{69E60F05-AF80-4ED1-B81B-4F2F1CD7127E}" destId="{6C9309AF-AAFA-42AF-B9BA-ACFE9282021E}" srcOrd="1" destOrd="0" parTransId="{31B21305-D4BF-468E-9E2F-0B24A812EABC}" sibTransId="{8B5749DA-4274-4503-BDE9-7502799AFB6E}"/>
    <dgm:cxn modelId="{DA3B275A-F9E9-41A4-B4DF-394781CE57E0}" type="presOf" srcId="{A5F6EA2B-A280-4CB1-828C-F30E89A854F9}" destId="{8418A91E-69DF-4FDA-91B8-D4960EC3FF90}" srcOrd="0" destOrd="4" presId="urn:microsoft.com/office/officeart/2005/8/layout/hList1"/>
    <dgm:cxn modelId="{BD1AE45A-6F18-451B-A074-051803CA31F7}" type="presOf" srcId="{6C9309AF-AAFA-42AF-B9BA-ACFE9282021E}" destId="{63DBA4AE-30F0-4957-86ED-3747822F444E}" srcOrd="0" destOrd="1" presId="urn:microsoft.com/office/officeart/2005/8/layout/hList1"/>
    <dgm:cxn modelId="{C3E5D37E-C183-46A7-9CA6-268735343C06}" srcId="{A69A2E72-639B-4041-8063-6C8A0025E690}" destId="{38A82251-74DF-46E9-9A27-44F5E8F8BC64}" srcOrd="2" destOrd="0" parTransId="{CA3EB150-A243-4CEF-B58A-D2B6F9427F8A}" sibTransId="{0406D594-B280-4629-BB9F-534A7D42044B}"/>
    <dgm:cxn modelId="{A9CEDA82-0525-4E3A-AAE0-E82D2136A827}" type="presOf" srcId="{D45FB025-8473-4DF7-ADA9-573287CA59D1}" destId="{63DBA4AE-30F0-4957-86ED-3747822F444E}" srcOrd="0" destOrd="0" presId="urn:microsoft.com/office/officeart/2005/8/layout/hList1"/>
    <dgm:cxn modelId="{8A671883-39D5-4822-BAB6-EC11BE33ECDD}" type="presOf" srcId="{BBBFFA97-B00A-4465-93C4-470E41631E38}" destId="{63DBA4AE-30F0-4957-86ED-3747822F444E}" srcOrd="0" destOrd="6" presId="urn:microsoft.com/office/officeart/2005/8/layout/hList1"/>
    <dgm:cxn modelId="{03B69E84-FA1D-4C5F-8301-A1F88CFA935D}" srcId="{A69A2E72-639B-4041-8063-6C8A0025E690}" destId="{F154E9D5-1B53-4C7D-9A68-AF0D65CF3574}" srcOrd="8" destOrd="0" parTransId="{2C12C9D1-0D42-4C3A-B153-F0E4B62D0C1A}" sibTransId="{035C254E-6FFB-45CA-BD68-163148AB553A}"/>
    <dgm:cxn modelId="{9D6BD88C-AA9D-4446-AE4B-399398C431EA}" type="presOf" srcId="{71839181-D037-4093-8851-ACC6FD765FBF}" destId="{63DBA4AE-30F0-4957-86ED-3747822F444E}" srcOrd="0" destOrd="2" presId="urn:microsoft.com/office/officeart/2005/8/layout/hList1"/>
    <dgm:cxn modelId="{09C6908E-3BDE-43A0-A462-B6F693DDFFF3}" srcId="{69E60F05-AF80-4ED1-B81B-4F2F1CD7127E}" destId="{1E7CF875-2352-4790-A5A5-6D2ABB9EE9CC}" srcOrd="4" destOrd="0" parTransId="{89380472-79C0-4A3B-994F-D000425BF1BE}" sibTransId="{72BB2FD1-1CA6-4DE5-9472-E3F7BED27D52}"/>
    <dgm:cxn modelId="{16686491-BE24-4317-BF54-8F14B186EC9B}" type="presOf" srcId="{7FBC3328-8632-4D1A-941B-606EAD0F37AE}" destId="{8418A91E-69DF-4FDA-91B8-D4960EC3FF90}" srcOrd="0" destOrd="3" presId="urn:microsoft.com/office/officeart/2005/8/layout/hList1"/>
    <dgm:cxn modelId="{4A4EC491-8811-48C1-AF29-2872D0A234F9}" type="presOf" srcId="{98B0269D-457F-41D9-BC3C-8DD3E7C69C63}" destId="{63DBA4AE-30F0-4957-86ED-3747822F444E}" srcOrd="0" destOrd="9" presId="urn:microsoft.com/office/officeart/2005/8/layout/hList1"/>
    <dgm:cxn modelId="{891C5F9C-1AD6-4C22-922E-B023DE590780}" srcId="{69E60F05-AF80-4ED1-B81B-4F2F1CD7127E}" destId="{9C67CF76-F82E-4913-981B-481A2CD7AE09}" srcOrd="5" destOrd="0" parTransId="{81967216-D842-4B08-9611-DC38E07B614B}" sibTransId="{D491664B-C520-4BA8-ABA6-17F81E1F0094}"/>
    <dgm:cxn modelId="{B8183AA2-80F0-44E9-BFBB-B613D88C66E0}" srcId="{69E60F05-AF80-4ED1-B81B-4F2F1CD7127E}" destId="{98B0269D-457F-41D9-BC3C-8DD3E7C69C63}" srcOrd="9" destOrd="0" parTransId="{4D42D15B-8D1F-4C2F-8B72-E40A265FE871}" sibTransId="{61F54187-FABC-4C57-A7FA-FEB673709480}"/>
    <dgm:cxn modelId="{1BC722A3-D3EA-4636-A467-1DA32A1CDA90}" type="presOf" srcId="{C856EA86-4B00-43E8-8B2B-89B301F6BFDB}" destId="{63DBA4AE-30F0-4957-86ED-3747822F444E}" srcOrd="0" destOrd="3" presId="urn:microsoft.com/office/officeart/2005/8/layout/hList1"/>
    <dgm:cxn modelId="{671E34A5-1BAF-48D6-AC29-EDBB5CF0E5D9}" srcId="{A69A2E72-639B-4041-8063-6C8A0025E690}" destId="{055229BA-1F02-496C-9DCE-804265C5B15A}" srcOrd="10" destOrd="0" parTransId="{3A0CEDEE-22E7-44EA-8DC7-175FA36B1438}" sibTransId="{4F7A6BF3-55F2-4A9F-9E74-9C2B5D6EF92A}"/>
    <dgm:cxn modelId="{8A6F76B1-00F1-4675-B6FF-2437421B1C99}" type="presOf" srcId="{9C67CF76-F82E-4913-981B-481A2CD7AE09}" destId="{63DBA4AE-30F0-4957-86ED-3747822F444E}" srcOrd="0" destOrd="5" presId="urn:microsoft.com/office/officeart/2005/8/layout/hList1"/>
    <dgm:cxn modelId="{5AFBDFB1-5D2A-4089-AEA7-82367ADE2740}" type="presOf" srcId="{F154E9D5-1B53-4C7D-9A68-AF0D65CF3574}" destId="{8418A91E-69DF-4FDA-91B8-D4960EC3FF90}" srcOrd="0" destOrd="8" presId="urn:microsoft.com/office/officeart/2005/8/layout/hList1"/>
    <dgm:cxn modelId="{C6CD46B5-2C9E-4DB8-8CA0-FC1F2FDB9890}" srcId="{6CCA2FC2-0B53-4434-91E1-C6969B1D0391}" destId="{69E60F05-AF80-4ED1-B81B-4F2F1CD7127E}" srcOrd="1" destOrd="0" parTransId="{D7D43E6E-3C8D-4217-B632-B8278998E0FE}" sibTransId="{A1E30B6A-47F0-4169-8372-C6F460E7A512}"/>
    <dgm:cxn modelId="{D32FB9BF-414F-4796-BF80-73D27548FBC4}" srcId="{69E60F05-AF80-4ED1-B81B-4F2F1CD7127E}" destId="{90D0A578-5041-449F-A2BF-7FF25E9030FE}" srcOrd="7" destOrd="0" parTransId="{8B2561A7-572C-4189-A0CE-22BB3F91EA62}" sibTransId="{72C45C3E-AFFF-4C70-8A0C-BFA94DEA9196}"/>
    <dgm:cxn modelId="{FD26BDBF-DE1C-42F9-8588-D109F273C035}" type="presOf" srcId="{38A82251-74DF-46E9-9A27-44F5E8F8BC64}" destId="{8418A91E-69DF-4FDA-91B8-D4960EC3FF90}" srcOrd="0" destOrd="2" presId="urn:microsoft.com/office/officeart/2005/8/layout/hList1"/>
    <dgm:cxn modelId="{D14D97C4-F7F7-422D-9E50-451002125C4C}" srcId="{69E60F05-AF80-4ED1-B81B-4F2F1CD7127E}" destId="{D45FB025-8473-4DF7-ADA9-573287CA59D1}" srcOrd="0" destOrd="0" parTransId="{B0C20654-05AE-4051-92B0-9620772E5220}" sibTransId="{06912AFC-D91E-416E-B29D-DFBE63782E62}"/>
    <dgm:cxn modelId="{211E9FCA-0B3B-481D-B9B0-A818BACC706B}" type="presOf" srcId="{D8391E2B-8669-4DF4-BEE2-5CD7EF1243AB}" destId="{8418A91E-69DF-4FDA-91B8-D4960EC3FF90}" srcOrd="0" destOrd="0" presId="urn:microsoft.com/office/officeart/2005/8/layout/hList1"/>
    <dgm:cxn modelId="{AB91D7CD-A3C4-498D-82D9-571F2E72B6F7}" srcId="{A69A2E72-639B-4041-8063-6C8A0025E690}" destId="{D8391E2B-8669-4DF4-BEE2-5CD7EF1243AB}" srcOrd="0" destOrd="0" parTransId="{FA9349BF-8123-4870-9E30-83E0C102DB99}" sibTransId="{5E671190-EE23-4FDF-90AC-3D0403D7E6A7}"/>
    <dgm:cxn modelId="{BFC841D3-87D5-461A-822E-E99B60818C23}" srcId="{69E60F05-AF80-4ED1-B81B-4F2F1CD7127E}" destId="{C856EA86-4B00-43E8-8B2B-89B301F6BFDB}" srcOrd="3" destOrd="0" parTransId="{E49D299E-2C80-441B-8CAE-F10AEE686401}" sibTransId="{36C4EC7C-507F-4B4A-B6DD-E830BD02533A}"/>
    <dgm:cxn modelId="{72CA50D8-6011-4215-B210-69EFA1851ED6}" srcId="{69E60F05-AF80-4ED1-B81B-4F2F1CD7127E}" destId="{400E5A81-96CA-4853-8768-DD3F22002FCD}" srcOrd="11" destOrd="0" parTransId="{74C7D0F1-191C-4AB7-B164-D5C4F9CD4666}" sibTransId="{30637DC0-68B2-452E-BF4E-0F73CC09A213}"/>
    <dgm:cxn modelId="{EFE3CBD9-3C4E-4201-BE8C-F8057F7D697E}" srcId="{A69A2E72-639B-4041-8063-6C8A0025E690}" destId="{A9C26D9E-5B40-48C4-AF0A-2903ACD38A69}" srcOrd="9" destOrd="0" parTransId="{9C1D3F14-EE61-4317-9B7E-3B2CD271F486}" sibTransId="{6C1345CC-CD77-4FF3-A617-DEB687B89E33}"/>
    <dgm:cxn modelId="{495F8DE1-3624-414A-99BC-A42E5C0EAF6D}" srcId="{6CCA2FC2-0B53-4434-91E1-C6969B1D0391}" destId="{A69A2E72-639B-4041-8063-6C8A0025E690}" srcOrd="0" destOrd="0" parTransId="{8A20A3AF-B9A7-4694-8FA0-7BFBA920C4EE}" sibTransId="{8BB5397A-1C57-4C9A-908F-09262A647A6D}"/>
    <dgm:cxn modelId="{779781F0-77F8-4D79-A0FA-03EF3794B254}" type="presOf" srcId="{69E60F05-AF80-4ED1-B81B-4F2F1CD7127E}" destId="{2CFE384F-1F19-4795-B070-3609F36AB6A2}" srcOrd="0" destOrd="0" presId="urn:microsoft.com/office/officeart/2005/8/layout/hList1"/>
    <dgm:cxn modelId="{C107DDF0-2CCD-40E5-BE87-8B347E23A296}" type="presOf" srcId="{E847AAFE-D8F5-4C74-9CB4-71B7CE2BCD5D}" destId="{8418A91E-69DF-4FDA-91B8-D4960EC3FF90}" srcOrd="0" destOrd="1" presId="urn:microsoft.com/office/officeart/2005/8/layout/hList1"/>
    <dgm:cxn modelId="{0786E3F4-DBE8-439F-8B39-C8CD5C0D3E03}" srcId="{69E60F05-AF80-4ED1-B81B-4F2F1CD7127E}" destId="{4A1A0440-B985-492C-9FA5-DE8FD2F02B6A}" srcOrd="12" destOrd="0" parTransId="{31271456-AB69-4353-B558-D0D5389A911E}" sibTransId="{632EA8C5-5789-4365-892D-D290D2FC4EB1}"/>
    <dgm:cxn modelId="{B773AAF7-330C-4B99-981E-104B727EBE4E}" srcId="{A69A2E72-639B-4041-8063-6C8A0025E690}" destId="{E847AAFE-D8F5-4C74-9CB4-71B7CE2BCD5D}" srcOrd="1" destOrd="0" parTransId="{38D31318-DD73-43D3-B93F-E18D79F77FF3}" sibTransId="{E0068250-E957-4237-8E91-506C204D8747}"/>
    <dgm:cxn modelId="{A78F6A83-C745-4429-BB29-334B08973560}" type="presParOf" srcId="{9680ABA2-0F06-48EB-8D09-E53FBE72B938}" destId="{4E035B5A-CB62-4FC2-96AA-F8E27B738BE8}" srcOrd="0" destOrd="0" presId="urn:microsoft.com/office/officeart/2005/8/layout/hList1"/>
    <dgm:cxn modelId="{9E084D79-7B31-4C74-B8C9-E9FA1E607147}" type="presParOf" srcId="{4E035B5A-CB62-4FC2-96AA-F8E27B738BE8}" destId="{83C3114C-B97B-4054-93EF-9B08108E4F86}" srcOrd="0" destOrd="0" presId="urn:microsoft.com/office/officeart/2005/8/layout/hList1"/>
    <dgm:cxn modelId="{554BE51F-9976-43BC-90F2-DA8E9DE920C5}" type="presParOf" srcId="{4E035B5A-CB62-4FC2-96AA-F8E27B738BE8}" destId="{8418A91E-69DF-4FDA-91B8-D4960EC3FF90}" srcOrd="1" destOrd="0" presId="urn:microsoft.com/office/officeart/2005/8/layout/hList1"/>
    <dgm:cxn modelId="{3C8DBC4C-5ECA-435A-8469-1A36A1EAF23D}" type="presParOf" srcId="{9680ABA2-0F06-48EB-8D09-E53FBE72B938}" destId="{653C4EB5-C5D6-41A2-B7B4-1863A768E92C}" srcOrd="1" destOrd="0" presId="urn:microsoft.com/office/officeart/2005/8/layout/hList1"/>
    <dgm:cxn modelId="{EC37DDF1-E3B2-46C7-B095-4D7D30BC384F}" type="presParOf" srcId="{9680ABA2-0F06-48EB-8D09-E53FBE72B938}" destId="{C55C6D9D-98B8-45C2-823B-BA082DA98AC6}" srcOrd="2" destOrd="0" presId="urn:microsoft.com/office/officeart/2005/8/layout/hList1"/>
    <dgm:cxn modelId="{8CEDCDD0-A474-42B4-972A-6A1DC0A9BADE}" type="presParOf" srcId="{C55C6D9D-98B8-45C2-823B-BA082DA98AC6}" destId="{2CFE384F-1F19-4795-B070-3609F36AB6A2}" srcOrd="0" destOrd="0" presId="urn:microsoft.com/office/officeart/2005/8/layout/hList1"/>
    <dgm:cxn modelId="{CC3AFE2F-1900-4571-AB71-AEEAA5884E16}" type="presParOf" srcId="{C55C6D9D-98B8-45C2-823B-BA082DA98AC6}" destId="{63DBA4AE-30F0-4957-86ED-3747822F444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CA2FC2-0B53-4434-91E1-C6969B1D0391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69A2E72-639B-4041-8063-6C8A0025E690}">
      <dgm:prSet/>
      <dgm:spPr/>
      <dgm:t>
        <a:bodyPr/>
        <a:lstStyle/>
        <a:p>
          <a:r>
            <a:rPr lang="hr-HR"/>
            <a:t>Ansambli i orkestri </a:t>
          </a:r>
          <a:endParaRPr lang="en-US"/>
        </a:p>
      </dgm:t>
    </dgm:pt>
    <dgm:pt modelId="{8A20A3AF-B9A7-4694-8FA0-7BFBA920C4EE}" type="parTrans" cxnId="{495F8DE1-3624-414A-99BC-A42E5C0EAF6D}">
      <dgm:prSet/>
      <dgm:spPr/>
      <dgm:t>
        <a:bodyPr/>
        <a:lstStyle/>
        <a:p>
          <a:endParaRPr lang="en-US"/>
        </a:p>
      </dgm:t>
    </dgm:pt>
    <dgm:pt modelId="{8BB5397A-1C57-4C9A-908F-09262A647A6D}" type="sibTrans" cxnId="{495F8DE1-3624-414A-99BC-A42E5C0EAF6D}">
      <dgm:prSet/>
      <dgm:spPr/>
      <dgm:t>
        <a:bodyPr/>
        <a:lstStyle/>
        <a:p>
          <a:endParaRPr lang="en-US"/>
        </a:p>
      </dgm:t>
    </dgm:pt>
    <dgm:pt modelId="{076E151F-819F-4C44-9653-BB6206EB0DCD}">
      <dgm:prSet/>
      <dgm:spPr/>
      <dgm:t>
        <a:bodyPr/>
        <a:lstStyle/>
        <a:p>
          <a:r>
            <a:rPr lang="hr-HR" dirty="0"/>
            <a:t>Zagrebački solisti</a:t>
          </a:r>
          <a:endParaRPr lang="en-US" dirty="0"/>
        </a:p>
      </dgm:t>
    </dgm:pt>
    <dgm:pt modelId="{5EF53D42-28CA-4099-8182-27FDF27BD765}" type="parTrans" cxnId="{9079224C-615B-4FBE-8CE5-41995535F48A}">
      <dgm:prSet/>
      <dgm:spPr/>
      <dgm:t>
        <a:bodyPr/>
        <a:lstStyle/>
        <a:p>
          <a:endParaRPr lang="en-US"/>
        </a:p>
      </dgm:t>
    </dgm:pt>
    <dgm:pt modelId="{DF378766-4D8E-4C90-913A-C4AEC8E12428}" type="sibTrans" cxnId="{9079224C-615B-4FBE-8CE5-41995535F48A}">
      <dgm:prSet/>
      <dgm:spPr/>
      <dgm:t>
        <a:bodyPr/>
        <a:lstStyle/>
        <a:p>
          <a:endParaRPr lang="en-US"/>
        </a:p>
      </dgm:t>
    </dgm:pt>
    <dgm:pt modelId="{71DE83E1-F475-4B05-A0EE-B43941A477DD}">
      <dgm:prSet/>
      <dgm:spPr/>
      <dgm:t>
        <a:bodyPr/>
        <a:lstStyle/>
        <a:p>
          <a:r>
            <a:rPr lang="hr-HR" dirty="0"/>
            <a:t>Hrvatski barokni ansambl</a:t>
          </a:r>
          <a:endParaRPr lang="en-US" dirty="0"/>
        </a:p>
      </dgm:t>
    </dgm:pt>
    <dgm:pt modelId="{8B8D1502-82F1-4253-87D4-C4713CE52B3B}" type="parTrans" cxnId="{B27EAD66-1FC9-48C9-B66C-1EFE83795F04}">
      <dgm:prSet/>
      <dgm:spPr/>
      <dgm:t>
        <a:bodyPr/>
        <a:lstStyle/>
        <a:p>
          <a:endParaRPr lang="en-US"/>
        </a:p>
      </dgm:t>
    </dgm:pt>
    <dgm:pt modelId="{D9E9D87D-BB1F-4C95-B69F-F8C6F8E08A38}" type="sibTrans" cxnId="{B27EAD66-1FC9-48C9-B66C-1EFE83795F04}">
      <dgm:prSet/>
      <dgm:spPr/>
      <dgm:t>
        <a:bodyPr/>
        <a:lstStyle/>
        <a:p>
          <a:endParaRPr lang="en-US"/>
        </a:p>
      </dgm:t>
    </dgm:pt>
    <dgm:pt modelId="{3E4C0FAC-E65A-4122-8042-CE57DD07540A}">
      <dgm:prSet/>
      <dgm:spPr/>
      <dgm:t>
        <a:bodyPr/>
        <a:lstStyle/>
        <a:p>
          <a:r>
            <a:rPr lang="hr-HR" dirty="0"/>
            <a:t>Zagrebački kvartet</a:t>
          </a:r>
          <a:endParaRPr lang="en-US" dirty="0"/>
        </a:p>
      </dgm:t>
    </dgm:pt>
    <dgm:pt modelId="{866A102D-E49F-4336-AD76-F90E128C537C}" type="parTrans" cxnId="{8765F56E-7BEF-4684-8BE8-F035F71920EB}">
      <dgm:prSet/>
      <dgm:spPr/>
      <dgm:t>
        <a:bodyPr/>
        <a:lstStyle/>
        <a:p>
          <a:endParaRPr lang="en-US"/>
        </a:p>
      </dgm:t>
    </dgm:pt>
    <dgm:pt modelId="{8F076EED-7885-449F-9609-650D6028DCE2}" type="sibTrans" cxnId="{8765F56E-7BEF-4684-8BE8-F035F71920EB}">
      <dgm:prSet/>
      <dgm:spPr/>
      <dgm:t>
        <a:bodyPr/>
        <a:lstStyle/>
        <a:p>
          <a:endParaRPr lang="en-US"/>
        </a:p>
      </dgm:t>
    </dgm:pt>
    <dgm:pt modelId="{69E60F05-AF80-4ED1-B81B-4F2F1CD7127E}">
      <dgm:prSet/>
      <dgm:spPr/>
      <dgm:t>
        <a:bodyPr/>
        <a:lstStyle/>
        <a:p>
          <a:r>
            <a:rPr lang="hr-HR"/>
            <a:t>Kazališta i produkcije predstava</a:t>
          </a:r>
          <a:endParaRPr lang="en-US"/>
        </a:p>
      </dgm:t>
    </dgm:pt>
    <dgm:pt modelId="{D7D43E6E-3C8D-4217-B632-B8278998E0FE}" type="parTrans" cxnId="{C6CD46B5-2C9E-4DB8-8CA0-FC1F2FDB9890}">
      <dgm:prSet/>
      <dgm:spPr/>
      <dgm:t>
        <a:bodyPr/>
        <a:lstStyle/>
        <a:p>
          <a:endParaRPr lang="en-US"/>
        </a:p>
      </dgm:t>
    </dgm:pt>
    <dgm:pt modelId="{A1E30B6A-47F0-4169-8372-C6F460E7A512}" type="sibTrans" cxnId="{C6CD46B5-2C9E-4DB8-8CA0-FC1F2FDB9890}">
      <dgm:prSet/>
      <dgm:spPr/>
      <dgm:t>
        <a:bodyPr/>
        <a:lstStyle/>
        <a:p>
          <a:endParaRPr lang="en-US"/>
        </a:p>
      </dgm:t>
    </dgm:pt>
    <dgm:pt modelId="{D45FB025-8473-4DF7-ADA9-573287CA59D1}">
      <dgm:prSet/>
      <dgm:spPr/>
      <dgm:t>
        <a:bodyPr/>
        <a:lstStyle/>
        <a:p>
          <a:r>
            <a:rPr lang="hr-HR" dirty="0"/>
            <a:t>Teatar EXIT</a:t>
          </a:r>
          <a:endParaRPr lang="en-US" dirty="0"/>
        </a:p>
      </dgm:t>
    </dgm:pt>
    <dgm:pt modelId="{B0C20654-05AE-4051-92B0-9620772E5220}" type="parTrans" cxnId="{D14D97C4-F7F7-422D-9E50-451002125C4C}">
      <dgm:prSet/>
      <dgm:spPr/>
      <dgm:t>
        <a:bodyPr/>
        <a:lstStyle/>
        <a:p>
          <a:endParaRPr lang="en-US"/>
        </a:p>
      </dgm:t>
    </dgm:pt>
    <dgm:pt modelId="{06912AFC-D91E-416E-B29D-DFBE63782E62}" type="sibTrans" cxnId="{D14D97C4-F7F7-422D-9E50-451002125C4C}">
      <dgm:prSet/>
      <dgm:spPr/>
      <dgm:t>
        <a:bodyPr/>
        <a:lstStyle/>
        <a:p>
          <a:endParaRPr lang="en-US"/>
        </a:p>
      </dgm:t>
    </dgm:pt>
    <dgm:pt modelId="{567CFA44-EA04-40C1-9123-B73FCA6D57B0}">
      <dgm:prSet/>
      <dgm:spPr/>
      <dgm:t>
        <a:bodyPr/>
        <a:lstStyle/>
        <a:p>
          <a:r>
            <a:rPr lang="hr-HR" dirty="0"/>
            <a:t>Dramski studio slijepih i slabovidnih Novi život</a:t>
          </a:r>
          <a:endParaRPr lang="en-US" dirty="0"/>
        </a:p>
      </dgm:t>
    </dgm:pt>
    <dgm:pt modelId="{272BBE27-3494-4C6C-8F12-FBAB237BBF52}" type="parTrans" cxnId="{B52F1528-8120-4F91-BFE2-BDD719BCAF9C}">
      <dgm:prSet/>
      <dgm:spPr/>
      <dgm:t>
        <a:bodyPr/>
        <a:lstStyle/>
        <a:p>
          <a:endParaRPr lang="en-US"/>
        </a:p>
      </dgm:t>
    </dgm:pt>
    <dgm:pt modelId="{82EFEEE1-1AC6-4C99-BE9B-47C3C04D4325}" type="sibTrans" cxnId="{B52F1528-8120-4F91-BFE2-BDD719BCAF9C}">
      <dgm:prSet/>
      <dgm:spPr/>
      <dgm:t>
        <a:bodyPr/>
        <a:lstStyle/>
        <a:p>
          <a:endParaRPr lang="en-US"/>
        </a:p>
      </dgm:t>
    </dgm:pt>
    <dgm:pt modelId="{40BAB926-DFE0-42DE-83B6-31CC3453841C}">
      <dgm:prSet/>
      <dgm:spPr/>
      <dgm:t>
        <a:bodyPr/>
        <a:lstStyle/>
        <a:p>
          <a:r>
            <a:rPr lang="hr-HR" dirty="0"/>
            <a:t>Mala scena</a:t>
          </a:r>
          <a:endParaRPr lang="en-US" dirty="0"/>
        </a:p>
      </dgm:t>
    </dgm:pt>
    <dgm:pt modelId="{42F228F9-F12A-4FB1-BA16-F903820F59E1}" type="parTrans" cxnId="{3593761F-825F-4C22-BB9D-3A0E85894D96}">
      <dgm:prSet/>
      <dgm:spPr/>
      <dgm:t>
        <a:bodyPr/>
        <a:lstStyle/>
        <a:p>
          <a:endParaRPr lang="en-US"/>
        </a:p>
      </dgm:t>
    </dgm:pt>
    <dgm:pt modelId="{267C5D71-930B-456D-8A3D-5DB6FF575E54}" type="sibTrans" cxnId="{3593761F-825F-4C22-BB9D-3A0E85894D96}">
      <dgm:prSet/>
      <dgm:spPr/>
      <dgm:t>
        <a:bodyPr/>
        <a:lstStyle/>
        <a:p>
          <a:endParaRPr lang="en-US"/>
        </a:p>
      </dgm:t>
    </dgm:pt>
    <dgm:pt modelId="{FEFEDDAC-B4B8-4E7F-B0AF-4083CF0357BC}">
      <dgm:prSet/>
      <dgm:spPr/>
      <dgm:t>
        <a:bodyPr/>
        <a:lstStyle/>
        <a:p>
          <a:r>
            <a:rPr lang="hr-HR"/>
            <a:t>Triko cirkus teatar</a:t>
          </a:r>
          <a:endParaRPr lang="en-US"/>
        </a:p>
      </dgm:t>
    </dgm:pt>
    <dgm:pt modelId="{1556A09B-B123-4BA6-BA22-3D5B978327CC}" type="parTrans" cxnId="{ABD8F88B-A00A-4F4D-B627-E3A281D2BED0}">
      <dgm:prSet/>
      <dgm:spPr/>
      <dgm:t>
        <a:bodyPr/>
        <a:lstStyle/>
        <a:p>
          <a:endParaRPr lang="en-US"/>
        </a:p>
      </dgm:t>
    </dgm:pt>
    <dgm:pt modelId="{27E64F1A-44DA-4C1E-A715-B832BD908DEC}" type="sibTrans" cxnId="{ABD8F88B-A00A-4F4D-B627-E3A281D2BED0}">
      <dgm:prSet/>
      <dgm:spPr/>
      <dgm:t>
        <a:bodyPr/>
        <a:lstStyle/>
        <a:p>
          <a:endParaRPr lang="en-US"/>
        </a:p>
      </dgm:t>
    </dgm:pt>
    <dgm:pt modelId="{7C8A3D1B-EE80-4521-A756-FC2B7492DF54}">
      <dgm:prSet/>
      <dgm:spPr/>
      <dgm:t>
        <a:bodyPr/>
        <a:lstStyle/>
        <a:p>
          <a:r>
            <a:rPr lang="hr-HR"/>
            <a:t>Eurokaz</a:t>
          </a:r>
          <a:endParaRPr lang="en-US"/>
        </a:p>
      </dgm:t>
    </dgm:pt>
    <dgm:pt modelId="{AFA679DB-0AF3-431C-BE0E-B426CF50D0C6}" type="parTrans" cxnId="{DE339CEA-69D3-41FF-9C51-E4E3D9DBFE5C}">
      <dgm:prSet/>
      <dgm:spPr/>
      <dgm:t>
        <a:bodyPr/>
        <a:lstStyle/>
        <a:p>
          <a:endParaRPr lang="en-US"/>
        </a:p>
      </dgm:t>
    </dgm:pt>
    <dgm:pt modelId="{1F3FBC8F-2A51-498F-AAC6-5EA8A808DD7C}" type="sibTrans" cxnId="{DE339CEA-69D3-41FF-9C51-E4E3D9DBFE5C}">
      <dgm:prSet/>
      <dgm:spPr/>
      <dgm:t>
        <a:bodyPr/>
        <a:lstStyle/>
        <a:p>
          <a:endParaRPr lang="en-US"/>
        </a:p>
      </dgm:t>
    </dgm:pt>
    <dgm:pt modelId="{4F1C2C33-D936-409A-8B1E-7854AA924408}">
      <dgm:prSet/>
      <dgm:spPr/>
      <dgm:t>
        <a:bodyPr/>
        <a:lstStyle/>
        <a:p>
          <a:r>
            <a:rPr lang="hr-HR" dirty="0"/>
            <a:t>Grupa Kugla</a:t>
          </a:r>
          <a:endParaRPr lang="en-US" dirty="0"/>
        </a:p>
      </dgm:t>
    </dgm:pt>
    <dgm:pt modelId="{F19529C7-74CD-41BE-B450-3DAA8B6DD3E0}" type="parTrans" cxnId="{282383F4-7C0E-4F5F-B469-950535A387DA}">
      <dgm:prSet/>
      <dgm:spPr/>
      <dgm:t>
        <a:bodyPr/>
        <a:lstStyle/>
        <a:p>
          <a:endParaRPr lang="en-US"/>
        </a:p>
      </dgm:t>
    </dgm:pt>
    <dgm:pt modelId="{7248CD19-8C75-4C50-8E0E-FDA0D99EBF8F}" type="sibTrans" cxnId="{282383F4-7C0E-4F5F-B469-950535A387DA}">
      <dgm:prSet/>
      <dgm:spPr/>
      <dgm:t>
        <a:bodyPr/>
        <a:lstStyle/>
        <a:p>
          <a:endParaRPr lang="en-US"/>
        </a:p>
      </dgm:t>
    </dgm:pt>
    <dgm:pt modelId="{CF628CAA-9789-4FA2-8D60-A2111C89CA8D}">
      <dgm:prSet/>
      <dgm:spPr/>
      <dgm:t>
        <a:bodyPr/>
        <a:lstStyle/>
        <a:p>
          <a:r>
            <a:rPr lang="hr-HR"/>
            <a:t>Montažstroj</a:t>
          </a:r>
          <a:endParaRPr lang="en-US"/>
        </a:p>
      </dgm:t>
    </dgm:pt>
    <dgm:pt modelId="{EE07FA91-FF98-42E5-BB2F-59FD6BBE8FB5}" type="parTrans" cxnId="{3AD54317-0ECF-4D05-A3B3-E68D8FCE2005}">
      <dgm:prSet/>
      <dgm:spPr/>
      <dgm:t>
        <a:bodyPr/>
        <a:lstStyle/>
        <a:p>
          <a:endParaRPr lang="en-US"/>
        </a:p>
      </dgm:t>
    </dgm:pt>
    <dgm:pt modelId="{62D82FCC-8EE7-4581-B7F8-FFC333AF0B3E}" type="sibTrans" cxnId="{3AD54317-0ECF-4D05-A3B3-E68D8FCE2005}">
      <dgm:prSet/>
      <dgm:spPr/>
      <dgm:t>
        <a:bodyPr/>
        <a:lstStyle/>
        <a:p>
          <a:endParaRPr lang="en-US"/>
        </a:p>
      </dgm:t>
    </dgm:pt>
    <dgm:pt modelId="{0A3D9A30-C7FF-4505-9BE1-91E977A01E25}">
      <dgm:prSet/>
      <dgm:spPr/>
      <dgm:t>
        <a:bodyPr/>
        <a:lstStyle/>
        <a:p>
          <a:r>
            <a:rPr lang="hr-HR"/>
            <a:t>Planet-Art</a:t>
          </a:r>
          <a:endParaRPr lang="en-US"/>
        </a:p>
      </dgm:t>
    </dgm:pt>
    <dgm:pt modelId="{E97C22F0-2EE1-48E4-BE7D-9E7FBC10D2C2}" type="parTrans" cxnId="{3F0C272D-31EC-4B4F-AEB5-BDC56B098198}">
      <dgm:prSet/>
      <dgm:spPr/>
      <dgm:t>
        <a:bodyPr/>
        <a:lstStyle/>
        <a:p>
          <a:endParaRPr lang="en-US"/>
        </a:p>
      </dgm:t>
    </dgm:pt>
    <dgm:pt modelId="{CAAC0B39-7D6F-42C5-947A-D650D45DADDB}" type="sibTrans" cxnId="{3F0C272D-31EC-4B4F-AEB5-BDC56B098198}">
      <dgm:prSet/>
      <dgm:spPr/>
      <dgm:t>
        <a:bodyPr/>
        <a:lstStyle/>
        <a:p>
          <a:endParaRPr lang="en-US"/>
        </a:p>
      </dgm:t>
    </dgm:pt>
    <dgm:pt modelId="{37478E3C-5004-451D-BC33-4992F9A96C99}">
      <dgm:prSet/>
      <dgm:spPr/>
      <dgm:t>
        <a:bodyPr/>
        <a:lstStyle/>
        <a:p>
          <a:r>
            <a:rPr lang="hr-HR" dirty="0"/>
            <a:t>Teatar Gavran</a:t>
          </a:r>
          <a:endParaRPr lang="en-US" dirty="0"/>
        </a:p>
      </dgm:t>
    </dgm:pt>
    <dgm:pt modelId="{983E6F7A-C241-464A-A2EF-B31DD7072768}" type="parTrans" cxnId="{92FD4D09-E3D4-4D56-9A83-1B44E55F9D72}">
      <dgm:prSet/>
      <dgm:spPr/>
      <dgm:t>
        <a:bodyPr/>
        <a:lstStyle/>
        <a:p>
          <a:endParaRPr lang="en-US"/>
        </a:p>
      </dgm:t>
    </dgm:pt>
    <dgm:pt modelId="{87C66B21-A90E-4E86-945D-272DB92BC925}" type="sibTrans" cxnId="{92FD4D09-E3D4-4D56-9A83-1B44E55F9D72}">
      <dgm:prSet/>
      <dgm:spPr/>
      <dgm:t>
        <a:bodyPr/>
        <a:lstStyle/>
        <a:p>
          <a:endParaRPr lang="en-US"/>
        </a:p>
      </dgm:t>
    </dgm:pt>
    <dgm:pt modelId="{1B43C7BF-321F-4BDD-8E07-66C5E087D1BC}">
      <dgm:prSet/>
      <dgm:spPr/>
      <dgm:t>
        <a:bodyPr/>
        <a:lstStyle/>
        <a:p>
          <a:r>
            <a:rPr lang="hr-HR" dirty="0"/>
            <a:t>Studio za suvremeni ples </a:t>
          </a:r>
          <a:endParaRPr lang="en-US" dirty="0"/>
        </a:p>
      </dgm:t>
    </dgm:pt>
    <dgm:pt modelId="{F08B9839-8EA2-4CE8-ADD2-C1F6C70C4AD6}" type="parTrans" cxnId="{8B2E2E96-63B5-4BF3-83B0-72F0B01BFAD9}">
      <dgm:prSet/>
      <dgm:spPr/>
      <dgm:t>
        <a:bodyPr/>
        <a:lstStyle/>
        <a:p>
          <a:endParaRPr lang="hr-HR"/>
        </a:p>
      </dgm:t>
    </dgm:pt>
    <dgm:pt modelId="{7024AB0C-AAEA-4EA6-8677-4C0BA2384A18}" type="sibTrans" cxnId="{8B2E2E96-63B5-4BF3-83B0-72F0B01BFAD9}">
      <dgm:prSet/>
      <dgm:spPr/>
      <dgm:t>
        <a:bodyPr/>
        <a:lstStyle/>
        <a:p>
          <a:endParaRPr lang="hr-HR"/>
        </a:p>
      </dgm:t>
    </dgm:pt>
    <dgm:pt modelId="{2031E3B4-EBBC-4B6B-BE78-0E688D29640C}">
      <dgm:prSet/>
      <dgm:spPr/>
      <dgm:t>
        <a:bodyPr/>
        <a:lstStyle/>
        <a:p>
          <a:r>
            <a:rPr lang="hr-HR" dirty="0"/>
            <a:t>Zagrebački plesni ansambl</a:t>
          </a:r>
          <a:endParaRPr lang="en-US" dirty="0"/>
        </a:p>
      </dgm:t>
    </dgm:pt>
    <dgm:pt modelId="{12EDFCF3-7821-4E58-9951-F473B231E475}" type="parTrans" cxnId="{887556BD-8670-487C-8AF2-45275EE321A6}">
      <dgm:prSet/>
      <dgm:spPr/>
      <dgm:t>
        <a:bodyPr/>
        <a:lstStyle/>
        <a:p>
          <a:endParaRPr lang="hr-HR"/>
        </a:p>
      </dgm:t>
    </dgm:pt>
    <dgm:pt modelId="{F7D36DEF-A14C-471D-848B-284B31008169}" type="sibTrans" cxnId="{887556BD-8670-487C-8AF2-45275EE321A6}">
      <dgm:prSet/>
      <dgm:spPr/>
      <dgm:t>
        <a:bodyPr/>
        <a:lstStyle/>
        <a:p>
          <a:endParaRPr lang="hr-HR"/>
        </a:p>
      </dgm:t>
    </dgm:pt>
    <dgm:pt modelId="{C1E57EC5-8D41-455A-BA33-A58E71F5FA95}">
      <dgm:prSet/>
      <dgm:spPr/>
      <dgm:t>
        <a:bodyPr/>
        <a:lstStyle/>
        <a:p>
          <a:r>
            <a:rPr lang="hr-HR" dirty="0" err="1"/>
            <a:t>Cantus</a:t>
          </a:r>
          <a:r>
            <a:rPr lang="hr-HR" dirty="0"/>
            <a:t> ansambl</a:t>
          </a:r>
          <a:endParaRPr lang="en-US" dirty="0"/>
        </a:p>
      </dgm:t>
    </dgm:pt>
    <dgm:pt modelId="{A0B1DD39-427F-49FE-AC64-D2AD066A163E}" type="parTrans" cxnId="{A108575E-BEEA-4DBA-97B5-A653A640ACA7}">
      <dgm:prSet/>
      <dgm:spPr/>
      <dgm:t>
        <a:bodyPr/>
        <a:lstStyle/>
        <a:p>
          <a:endParaRPr lang="hr-HR"/>
        </a:p>
      </dgm:t>
    </dgm:pt>
    <dgm:pt modelId="{B892EC61-792E-493D-8EBF-425075FFA9A1}" type="sibTrans" cxnId="{A108575E-BEEA-4DBA-97B5-A653A640ACA7}">
      <dgm:prSet/>
      <dgm:spPr/>
      <dgm:t>
        <a:bodyPr/>
        <a:lstStyle/>
        <a:p>
          <a:endParaRPr lang="hr-HR"/>
        </a:p>
      </dgm:t>
    </dgm:pt>
    <dgm:pt modelId="{FEA92290-ACCC-4B96-B4B8-85CD61F846FF}">
      <dgm:prSet/>
      <dgm:spPr/>
      <dgm:t>
        <a:bodyPr/>
        <a:lstStyle/>
        <a:p>
          <a:r>
            <a:rPr lang="hr-HR" dirty="0"/>
            <a:t>Teatar &amp;TD</a:t>
          </a:r>
          <a:endParaRPr lang="en-US" dirty="0"/>
        </a:p>
      </dgm:t>
    </dgm:pt>
    <dgm:pt modelId="{87705DBC-B636-471B-A025-9F170F1007A5}" type="parTrans" cxnId="{848CE2A8-8E4A-4683-93B1-CE4D174907CB}">
      <dgm:prSet/>
      <dgm:spPr/>
    </dgm:pt>
    <dgm:pt modelId="{FB7F0432-83DA-4924-BE3F-1F9615D81271}" type="sibTrans" cxnId="{848CE2A8-8E4A-4683-93B1-CE4D174907CB}">
      <dgm:prSet/>
      <dgm:spPr/>
    </dgm:pt>
    <dgm:pt modelId="{9680ABA2-0F06-48EB-8D09-E53FBE72B938}" type="pres">
      <dgm:prSet presAssocID="{6CCA2FC2-0B53-4434-91E1-C6969B1D0391}" presName="Name0" presStyleCnt="0">
        <dgm:presLayoutVars>
          <dgm:dir/>
          <dgm:animLvl val="lvl"/>
          <dgm:resizeHandles val="exact"/>
        </dgm:presLayoutVars>
      </dgm:prSet>
      <dgm:spPr/>
    </dgm:pt>
    <dgm:pt modelId="{4E035B5A-CB62-4FC2-96AA-F8E27B738BE8}" type="pres">
      <dgm:prSet presAssocID="{A69A2E72-639B-4041-8063-6C8A0025E690}" presName="composite" presStyleCnt="0"/>
      <dgm:spPr/>
    </dgm:pt>
    <dgm:pt modelId="{83C3114C-B97B-4054-93EF-9B08108E4F86}" type="pres">
      <dgm:prSet presAssocID="{A69A2E72-639B-4041-8063-6C8A0025E69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8418A91E-69DF-4FDA-91B8-D4960EC3FF90}" type="pres">
      <dgm:prSet presAssocID="{A69A2E72-639B-4041-8063-6C8A0025E690}" presName="desTx" presStyleLbl="alignAccFollowNode1" presStyleIdx="0" presStyleCnt="2">
        <dgm:presLayoutVars>
          <dgm:bulletEnabled val="1"/>
        </dgm:presLayoutVars>
      </dgm:prSet>
      <dgm:spPr/>
    </dgm:pt>
    <dgm:pt modelId="{653C4EB5-C5D6-41A2-B7B4-1863A768E92C}" type="pres">
      <dgm:prSet presAssocID="{8BB5397A-1C57-4C9A-908F-09262A647A6D}" presName="space" presStyleCnt="0"/>
      <dgm:spPr/>
    </dgm:pt>
    <dgm:pt modelId="{C55C6D9D-98B8-45C2-823B-BA082DA98AC6}" type="pres">
      <dgm:prSet presAssocID="{69E60F05-AF80-4ED1-B81B-4F2F1CD7127E}" presName="composite" presStyleCnt="0"/>
      <dgm:spPr/>
    </dgm:pt>
    <dgm:pt modelId="{2CFE384F-1F19-4795-B070-3609F36AB6A2}" type="pres">
      <dgm:prSet presAssocID="{69E60F05-AF80-4ED1-B81B-4F2F1CD7127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63DBA4AE-30F0-4957-86ED-3747822F444E}" type="pres">
      <dgm:prSet presAssocID="{69E60F05-AF80-4ED1-B81B-4F2F1CD7127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92FD4D09-E3D4-4D56-9A83-1B44E55F9D72}" srcId="{69E60F05-AF80-4ED1-B81B-4F2F1CD7127E}" destId="{37478E3C-5004-451D-BC33-4992F9A96C99}" srcOrd="9" destOrd="0" parTransId="{983E6F7A-C241-464A-A2EF-B31DD7072768}" sibTransId="{87C66B21-A90E-4E86-945D-272DB92BC925}"/>
    <dgm:cxn modelId="{05DA570B-37E8-4678-A753-1E47273E18B2}" type="presOf" srcId="{6CCA2FC2-0B53-4434-91E1-C6969B1D0391}" destId="{9680ABA2-0F06-48EB-8D09-E53FBE72B938}" srcOrd="0" destOrd="0" presId="urn:microsoft.com/office/officeart/2005/8/layout/hList1"/>
    <dgm:cxn modelId="{58A4500F-4F9B-466E-8C67-4EB1C1E86D36}" type="presOf" srcId="{C1E57EC5-8D41-455A-BA33-A58E71F5FA95}" destId="{8418A91E-69DF-4FDA-91B8-D4960EC3FF90}" srcOrd="0" destOrd="3" presId="urn:microsoft.com/office/officeart/2005/8/layout/hList1"/>
    <dgm:cxn modelId="{13223110-2264-45E4-B770-AF61F5DA3793}" type="presOf" srcId="{A69A2E72-639B-4041-8063-6C8A0025E690}" destId="{83C3114C-B97B-4054-93EF-9B08108E4F86}" srcOrd="0" destOrd="0" presId="urn:microsoft.com/office/officeart/2005/8/layout/hList1"/>
    <dgm:cxn modelId="{3AD54317-0ECF-4D05-A3B3-E68D8FCE2005}" srcId="{69E60F05-AF80-4ED1-B81B-4F2F1CD7127E}" destId="{CF628CAA-9789-4FA2-8D60-A2111C89CA8D}" srcOrd="7" destOrd="0" parTransId="{EE07FA91-FF98-42E5-BB2F-59FD6BBE8FB5}" sibTransId="{62D82FCC-8EE7-4581-B7F8-FFC333AF0B3E}"/>
    <dgm:cxn modelId="{3593761F-825F-4C22-BB9D-3A0E85894D96}" srcId="{69E60F05-AF80-4ED1-B81B-4F2F1CD7127E}" destId="{40BAB926-DFE0-42DE-83B6-31CC3453841C}" srcOrd="3" destOrd="0" parTransId="{42F228F9-F12A-4FB1-BA16-F903820F59E1}" sibTransId="{267C5D71-930B-456D-8A3D-5DB6FF575E54}"/>
    <dgm:cxn modelId="{0B0EB823-7269-4D43-97C7-BDC4FD537EE5}" type="presOf" srcId="{0A3D9A30-C7FF-4505-9BE1-91E977A01E25}" destId="{63DBA4AE-30F0-4957-86ED-3747822F444E}" srcOrd="0" destOrd="8" presId="urn:microsoft.com/office/officeart/2005/8/layout/hList1"/>
    <dgm:cxn modelId="{FA6F1027-57DB-416C-9EA4-3D6A1A9CFA93}" type="presOf" srcId="{1B43C7BF-321F-4BDD-8E07-66C5E087D1BC}" destId="{8418A91E-69DF-4FDA-91B8-D4960EC3FF90}" srcOrd="0" destOrd="4" presId="urn:microsoft.com/office/officeart/2005/8/layout/hList1"/>
    <dgm:cxn modelId="{B52F1528-8120-4F91-BFE2-BDD719BCAF9C}" srcId="{69E60F05-AF80-4ED1-B81B-4F2F1CD7127E}" destId="{567CFA44-EA04-40C1-9123-B73FCA6D57B0}" srcOrd="1" destOrd="0" parTransId="{272BBE27-3494-4C6C-8F12-FBAB237BBF52}" sibTransId="{82EFEEE1-1AC6-4C99-BE9B-47C3C04D4325}"/>
    <dgm:cxn modelId="{3F0C272D-31EC-4B4F-AEB5-BDC56B098198}" srcId="{69E60F05-AF80-4ED1-B81B-4F2F1CD7127E}" destId="{0A3D9A30-C7FF-4505-9BE1-91E977A01E25}" srcOrd="8" destOrd="0" parTransId="{E97C22F0-2EE1-48E4-BE7D-9E7FBC10D2C2}" sibTransId="{CAAC0B39-7D6F-42C5-947A-D650D45DADDB}"/>
    <dgm:cxn modelId="{1896842F-7AFE-4069-A0A5-1FC5517FE68C}" type="presOf" srcId="{2031E3B4-EBBC-4B6B-BE78-0E688D29640C}" destId="{8418A91E-69DF-4FDA-91B8-D4960EC3FF90}" srcOrd="0" destOrd="5" presId="urn:microsoft.com/office/officeart/2005/8/layout/hList1"/>
    <dgm:cxn modelId="{0334F03C-3E58-467D-8DEB-00638E6FE143}" type="presOf" srcId="{40BAB926-DFE0-42DE-83B6-31CC3453841C}" destId="{63DBA4AE-30F0-4957-86ED-3747822F444E}" srcOrd="0" destOrd="3" presId="urn:microsoft.com/office/officeart/2005/8/layout/hList1"/>
    <dgm:cxn modelId="{3F393A5D-0A70-4CCE-A493-B47713169DDF}" type="presOf" srcId="{567CFA44-EA04-40C1-9123-B73FCA6D57B0}" destId="{63DBA4AE-30F0-4957-86ED-3747822F444E}" srcOrd="0" destOrd="1" presId="urn:microsoft.com/office/officeart/2005/8/layout/hList1"/>
    <dgm:cxn modelId="{A108575E-BEEA-4DBA-97B5-A653A640ACA7}" srcId="{A69A2E72-639B-4041-8063-6C8A0025E690}" destId="{C1E57EC5-8D41-455A-BA33-A58E71F5FA95}" srcOrd="3" destOrd="0" parTransId="{A0B1DD39-427F-49FE-AC64-D2AD066A163E}" sibTransId="{B892EC61-792E-493D-8EBF-425075FFA9A1}"/>
    <dgm:cxn modelId="{9B196161-9A69-4220-8715-853E368EB483}" type="presOf" srcId="{FEA92290-ACCC-4B96-B4B8-85CD61F846FF}" destId="{63DBA4AE-30F0-4957-86ED-3747822F444E}" srcOrd="0" destOrd="2" presId="urn:microsoft.com/office/officeart/2005/8/layout/hList1"/>
    <dgm:cxn modelId="{9014FB63-DD52-4237-ABF6-855BD0426071}" type="presOf" srcId="{076E151F-819F-4C44-9653-BB6206EB0DCD}" destId="{8418A91E-69DF-4FDA-91B8-D4960EC3FF90}" srcOrd="0" destOrd="0" presId="urn:microsoft.com/office/officeart/2005/8/layout/hList1"/>
    <dgm:cxn modelId="{B27EAD66-1FC9-48C9-B66C-1EFE83795F04}" srcId="{A69A2E72-639B-4041-8063-6C8A0025E690}" destId="{71DE83E1-F475-4B05-A0EE-B43941A477DD}" srcOrd="1" destOrd="0" parTransId="{8B8D1502-82F1-4253-87D4-C4713CE52B3B}" sibTransId="{D9E9D87D-BB1F-4C95-B69F-F8C6F8E08A38}"/>
    <dgm:cxn modelId="{9079224C-615B-4FBE-8CE5-41995535F48A}" srcId="{A69A2E72-639B-4041-8063-6C8A0025E690}" destId="{076E151F-819F-4C44-9653-BB6206EB0DCD}" srcOrd="0" destOrd="0" parTransId="{5EF53D42-28CA-4099-8182-27FDF27BD765}" sibTransId="{DF378766-4D8E-4C90-913A-C4AEC8E12428}"/>
    <dgm:cxn modelId="{8B0C2C4D-9C51-4E5F-B8C1-9045B5FE71F0}" type="presOf" srcId="{71DE83E1-F475-4B05-A0EE-B43941A477DD}" destId="{8418A91E-69DF-4FDA-91B8-D4960EC3FF90}" srcOrd="0" destOrd="1" presId="urn:microsoft.com/office/officeart/2005/8/layout/hList1"/>
    <dgm:cxn modelId="{BCD8364D-0CCF-494F-8585-A4DF8CFD5259}" type="presOf" srcId="{FEFEDDAC-B4B8-4E7F-B0AF-4083CF0357BC}" destId="{63DBA4AE-30F0-4957-86ED-3747822F444E}" srcOrd="0" destOrd="4" presId="urn:microsoft.com/office/officeart/2005/8/layout/hList1"/>
    <dgm:cxn modelId="{DF2D8D6E-A44C-48CE-A1A9-DBC905602E91}" type="presOf" srcId="{4F1C2C33-D936-409A-8B1E-7854AA924408}" destId="{63DBA4AE-30F0-4957-86ED-3747822F444E}" srcOrd="0" destOrd="6" presId="urn:microsoft.com/office/officeart/2005/8/layout/hList1"/>
    <dgm:cxn modelId="{8765F56E-7BEF-4684-8BE8-F035F71920EB}" srcId="{A69A2E72-639B-4041-8063-6C8A0025E690}" destId="{3E4C0FAC-E65A-4122-8042-CE57DD07540A}" srcOrd="2" destOrd="0" parTransId="{866A102D-E49F-4336-AD76-F90E128C537C}" sibTransId="{8F076EED-7885-449F-9609-650D6028DCE2}"/>
    <dgm:cxn modelId="{A9CEDA82-0525-4E3A-AAE0-E82D2136A827}" type="presOf" srcId="{D45FB025-8473-4DF7-ADA9-573287CA59D1}" destId="{63DBA4AE-30F0-4957-86ED-3747822F444E}" srcOrd="0" destOrd="0" presId="urn:microsoft.com/office/officeart/2005/8/layout/hList1"/>
    <dgm:cxn modelId="{ABD8F88B-A00A-4F4D-B627-E3A281D2BED0}" srcId="{69E60F05-AF80-4ED1-B81B-4F2F1CD7127E}" destId="{FEFEDDAC-B4B8-4E7F-B0AF-4083CF0357BC}" srcOrd="4" destOrd="0" parTransId="{1556A09B-B123-4BA6-BA22-3D5B978327CC}" sibTransId="{27E64F1A-44DA-4C1E-A715-B832BD908DEC}"/>
    <dgm:cxn modelId="{8B2E2E96-63B5-4BF3-83B0-72F0B01BFAD9}" srcId="{A69A2E72-639B-4041-8063-6C8A0025E690}" destId="{1B43C7BF-321F-4BDD-8E07-66C5E087D1BC}" srcOrd="4" destOrd="0" parTransId="{F08B9839-8EA2-4CE8-ADD2-C1F6C70C4AD6}" sibTransId="{7024AB0C-AAEA-4EA6-8677-4C0BA2384A18}"/>
    <dgm:cxn modelId="{82797299-736C-4A35-BDA8-3BE7D22A1FBC}" type="presOf" srcId="{3E4C0FAC-E65A-4122-8042-CE57DD07540A}" destId="{8418A91E-69DF-4FDA-91B8-D4960EC3FF90}" srcOrd="0" destOrd="2" presId="urn:microsoft.com/office/officeart/2005/8/layout/hList1"/>
    <dgm:cxn modelId="{848CE2A8-8E4A-4683-93B1-CE4D174907CB}" srcId="{69E60F05-AF80-4ED1-B81B-4F2F1CD7127E}" destId="{FEA92290-ACCC-4B96-B4B8-85CD61F846FF}" srcOrd="2" destOrd="0" parTransId="{87705DBC-B636-471B-A025-9F170F1007A5}" sibTransId="{FB7F0432-83DA-4924-BE3F-1F9615D81271}"/>
    <dgm:cxn modelId="{398D5AAF-7A6E-4663-B80C-C9C4C8874D69}" type="presOf" srcId="{37478E3C-5004-451D-BC33-4992F9A96C99}" destId="{63DBA4AE-30F0-4957-86ED-3747822F444E}" srcOrd="0" destOrd="9" presId="urn:microsoft.com/office/officeart/2005/8/layout/hList1"/>
    <dgm:cxn modelId="{C6CD46B5-2C9E-4DB8-8CA0-FC1F2FDB9890}" srcId="{6CCA2FC2-0B53-4434-91E1-C6969B1D0391}" destId="{69E60F05-AF80-4ED1-B81B-4F2F1CD7127E}" srcOrd="1" destOrd="0" parTransId="{D7D43E6E-3C8D-4217-B632-B8278998E0FE}" sibTransId="{A1E30B6A-47F0-4169-8372-C6F460E7A512}"/>
    <dgm:cxn modelId="{40CCF9BC-EDED-44DE-B4D5-EBE33F79B4B6}" type="presOf" srcId="{7C8A3D1B-EE80-4521-A756-FC2B7492DF54}" destId="{63DBA4AE-30F0-4957-86ED-3747822F444E}" srcOrd="0" destOrd="5" presId="urn:microsoft.com/office/officeart/2005/8/layout/hList1"/>
    <dgm:cxn modelId="{887556BD-8670-487C-8AF2-45275EE321A6}" srcId="{A69A2E72-639B-4041-8063-6C8A0025E690}" destId="{2031E3B4-EBBC-4B6B-BE78-0E688D29640C}" srcOrd="5" destOrd="0" parTransId="{12EDFCF3-7821-4E58-9951-F473B231E475}" sibTransId="{F7D36DEF-A14C-471D-848B-284B31008169}"/>
    <dgm:cxn modelId="{D14D97C4-F7F7-422D-9E50-451002125C4C}" srcId="{69E60F05-AF80-4ED1-B81B-4F2F1CD7127E}" destId="{D45FB025-8473-4DF7-ADA9-573287CA59D1}" srcOrd="0" destOrd="0" parTransId="{B0C20654-05AE-4051-92B0-9620772E5220}" sibTransId="{06912AFC-D91E-416E-B29D-DFBE63782E62}"/>
    <dgm:cxn modelId="{495F8DE1-3624-414A-99BC-A42E5C0EAF6D}" srcId="{6CCA2FC2-0B53-4434-91E1-C6969B1D0391}" destId="{A69A2E72-639B-4041-8063-6C8A0025E690}" srcOrd="0" destOrd="0" parTransId="{8A20A3AF-B9A7-4694-8FA0-7BFBA920C4EE}" sibTransId="{8BB5397A-1C57-4C9A-908F-09262A647A6D}"/>
    <dgm:cxn modelId="{DE339CEA-69D3-41FF-9C51-E4E3D9DBFE5C}" srcId="{69E60F05-AF80-4ED1-B81B-4F2F1CD7127E}" destId="{7C8A3D1B-EE80-4521-A756-FC2B7492DF54}" srcOrd="5" destOrd="0" parTransId="{AFA679DB-0AF3-431C-BE0E-B426CF50D0C6}" sibTransId="{1F3FBC8F-2A51-498F-AAC6-5EA8A808DD7C}"/>
    <dgm:cxn modelId="{779781F0-77F8-4D79-A0FA-03EF3794B254}" type="presOf" srcId="{69E60F05-AF80-4ED1-B81B-4F2F1CD7127E}" destId="{2CFE384F-1F19-4795-B070-3609F36AB6A2}" srcOrd="0" destOrd="0" presId="urn:microsoft.com/office/officeart/2005/8/layout/hList1"/>
    <dgm:cxn modelId="{F53A7EF2-9FE7-48B5-92D6-B63A2497E320}" type="presOf" srcId="{CF628CAA-9789-4FA2-8D60-A2111C89CA8D}" destId="{63DBA4AE-30F0-4957-86ED-3747822F444E}" srcOrd="0" destOrd="7" presId="urn:microsoft.com/office/officeart/2005/8/layout/hList1"/>
    <dgm:cxn modelId="{282383F4-7C0E-4F5F-B469-950535A387DA}" srcId="{69E60F05-AF80-4ED1-B81B-4F2F1CD7127E}" destId="{4F1C2C33-D936-409A-8B1E-7854AA924408}" srcOrd="6" destOrd="0" parTransId="{F19529C7-74CD-41BE-B450-3DAA8B6DD3E0}" sibTransId="{7248CD19-8C75-4C50-8E0E-FDA0D99EBF8F}"/>
    <dgm:cxn modelId="{A78F6A83-C745-4429-BB29-334B08973560}" type="presParOf" srcId="{9680ABA2-0F06-48EB-8D09-E53FBE72B938}" destId="{4E035B5A-CB62-4FC2-96AA-F8E27B738BE8}" srcOrd="0" destOrd="0" presId="urn:microsoft.com/office/officeart/2005/8/layout/hList1"/>
    <dgm:cxn modelId="{9E084D79-7B31-4C74-B8C9-E9FA1E607147}" type="presParOf" srcId="{4E035B5A-CB62-4FC2-96AA-F8E27B738BE8}" destId="{83C3114C-B97B-4054-93EF-9B08108E4F86}" srcOrd="0" destOrd="0" presId="urn:microsoft.com/office/officeart/2005/8/layout/hList1"/>
    <dgm:cxn modelId="{554BE51F-9976-43BC-90F2-DA8E9DE920C5}" type="presParOf" srcId="{4E035B5A-CB62-4FC2-96AA-F8E27B738BE8}" destId="{8418A91E-69DF-4FDA-91B8-D4960EC3FF90}" srcOrd="1" destOrd="0" presId="urn:microsoft.com/office/officeart/2005/8/layout/hList1"/>
    <dgm:cxn modelId="{3C8DBC4C-5ECA-435A-8469-1A36A1EAF23D}" type="presParOf" srcId="{9680ABA2-0F06-48EB-8D09-E53FBE72B938}" destId="{653C4EB5-C5D6-41A2-B7B4-1863A768E92C}" srcOrd="1" destOrd="0" presId="urn:microsoft.com/office/officeart/2005/8/layout/hList1"/>
    <dgm:cxn modelId="{EC37DDF1-E3B2-46C7-B095-4D7D30BC384F}" type="presParOf" srcId="{9680ABA2-0F06-48EB-8D09-E53FBE72B938}" destId="{C55C6D9D-98B8-45C2-823B-BA082DA98AC6}" srcOrd="2" destOrd="0" presId="urn:microsoft.com/office/officeart/2005/8/layout/hList1"/>
    <dgm:cxn modelId="{8CEDCDD0-A474-42B4-972A-6A1DC0A9BADE}" type="presParOf" srcId="{C55C6D9D-98B8-45C2-823B-BA082DA98AC6}" destId="{2CFE384F-1F19-4795-B070-3609F36AB6A2}" srcOrd="0" destOrd="0" presId="urn:microsoft.com/office/officeart/2005/8/layout/hList1"/>
    <dgm:cxn modelId="{CC3AFE2F-1900-4571-AB71-AEEAA5884E16}" type="presParOf" srcId="{C55C6D9D-98B8-45C2-823B-BA082DA98AC6}" destId="{63DBA4AE-30F0-4957-86ED-3747822F444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CA2FC2-0B53-4434-91E1-C6969B1D0391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69A2E72-639B-4041-8063-6C8A0025E690}">
      <dgm:prSet/>
      <dgm:spPr/>
      <dgm:t>
        <a:bodyPr/>
        <a:lstStyle/>
        <a:p>
          <a:r>
            <a:rPr lang="hr-HR" dirty="0"/>
            <a:t>Kulturno-umjetnički amaterizam</a:t>
          </a:r>
          <a:endParaRPr lang="en-US" dirty="0"/>
        </a:p>
      </dgm:t>
    </dgm:pt>
    <dgm:pt modelId="{8A20A3AF-B9A7-4694-8FA0-7BFBA920C4EE}" type="parTrans" cxnId="{495F8DE1-3624-414A-99BC-A42E5C0EAF6D}">
      <dgm:prSet/>
      <dgm:spPr/>
      <dgm:t>
        <a:bodyPr/>
        <a:lstStyle/>
        <a:p>
          <a:endParaRPr lang="en-US"/>
        </a:p>
      </dgm:t>
    </dgm:pt>
    <dgm:pt modelId="{8BB5397A-1C57-4C9A-908F-09262A647A6D}" type="sibTrans" cxnId="{495F8DE1-3624-414A-99BC-A42E5C0EAF6D}">
      <dgm:prSet/>
      <dgm:spPr/>
      <dgm:t>
        <a:bodyPr/>
        <a:lstStyle/>
        <a:p>
          <a:endParaRPr lang="en-US"/>
        </a:p>
      </dgm:t>
    </dgm:pt>
    <dgm:pt modelId="{076E151F-819F-4C44-9653-BB6206EB0DCD}">
      <dgm:prSet/>
      <dgm:spPr/>
      <dgm:t>
        <a:bodyPr/>
        <a:lstStyle/>
        <a:p>
          <a:r>
            <a:rPr lang="hr-HR" dirty="0"/>
            <a:t>Folklorni ansambl Zagreb-Markovac</a:t>
          </a:r>
          <a:endParaRPr lang="en-US" dirty="0"/>
        </a:p>
      </dgm:t>
    </dgm:pt>
    <dgm:pt modelId="{5EF53D42-28CA-4099-8182-27FDF27BD765}" type="parTrans" cxnId="{9079224C-615B-4FBE-8CE5-41995535F48A}">
      <dgm:prSet/>
      <dgm:spPr/>
      <dgm:t>
        <a:bodyPr/>
        <a:lstStyle/>
        <a:p>
          <a:endParaRPr lang="en-US"/>
        </a:p>
      </dgm:t>
    </dgm:pt>
    <dgm:pt modelId="{DF378766-4D8E-4C90-913A-C4AEC8E12428}" type="sibTrans" cxnId="{9079224C-615B-4FBE-8CE5-41995535F48A}">
      <dgm:prSet/>
      <dgm:spPr/>
      <dgm:t>
        <a:bodyPr/>
        <a:lstStyle/>
        <a:p>
          <a:endParaRPr lang="en-US"/>
        </a:p>
      </dgm:t>
    </dgm:pt>
    <dgm:pt modelId="{69E60F05-AF80-4ED1-B81B-4F2F1CD7127E}">
      <dgm:prSet/>
      <dgm:spPr/>
      <dgm:t>
        <a:bodyPr/>
        <a:lstStyle/>
        <a:p>
          <a:r>
            <a:rPr lang="hr-HR" dirty="0"/>
            <a:t>itd...</a:t>
          </a:r>
          <a:endParaRPr lang="en-US" dirty="0"/>
        </a:p>
      </dgm:t>
    </dgm:pt>
    <dgm:pt modelId="{D7D43E6E-3C8D-4217-B632-B8278998E0FE}" type="parTrans" cxnId="{C6CD46B5-2C9E-4DB8-8CA0-FC1F2FDB9890}">
      <dgm:prSet/>
      <dgm:spPr/>
      <dgm:t>
        <a:bodyPr/>
        <a:lstStyle/>
        <a:p>
          <a:endParaRPr lang="en-US"/>
        </a:p>
      </dgm:t>
    </dgm:pt>
    <dgm:pt modelId="{A1E30B6A-47F0-4169-8372-C6F460E7A512}" type="sibTrans" cxnId="{C6CD46B5-2C9E-4DB8-8CA0-FC1F2FDB9890}">
      <dgm:prSet/>
      <dgm:spPr/>
      <dgm:t>
        <a:bodyPr/>
        <a:lstStyle/>
        <a:p>
          <a:endParaRPr lang="en-US"/>
        </a:p>
      </dgm:t>
    </dgm:pt>
    <dgm:pt modelId="{D45FB025-8473-4DF7-ADA9-573287CA59D1}">
      <dgm:prSet/>
      <dgm:spPr/>
      <dgm:t>
        <a:bodyPr/>
        <a:lstStyle/>
        <a:p>
          <a:r>
            <a:rPr lang="hr-HR" dirty="0"/>
            <a:t>1384 programa</a:t>
          </a:r>
          <a:endParaRPr lang="en-US" dirty="0"/>
        </a:p>
      </dgm:t>
    </dgm:pt>
    <dgm:pt modelId="{B0C20654-05AE-4051-92B0-9620772E5220}" type="parTrans" cxnId="{D14D97C4-F7F7-422D-9E50-451002125C4C}">
      <dgm:prSet/>
      <dgm:spPr/>
      <dgm:t>
        <a:bodyPr/>
        <a:lstStyle/>
        <a:p>
          <a:endParaRPr lang="en-US"/>
        </a:p>
      </dgm:t>
    </dgm:pt>
    <dgm:pt modelId="{06912AFC-D91E-416E-B29D-DFBE63782E62}" type="sibTrans" cxnId="{D14D97C4-F7F7-422D-9E50-451002125C4C}">
      <dgm:prSet/>
      <dgm:spPr/>
      <dgm:t>
        <a:bodyPr/>
        <a:lstStyle/>
        <a:p>
          <a:endParaRPr lang="en-US"/>
        </a:p>
      </dgm:t>
    </dgm:pt>
    <dgm:pt modelId="{B54E2304-DB2E-4B1B-8F98-7980203581E7}">
      <dgm:prSet/>
      <dgm:spPr/>
      <dgm:t>
        <a:bodyPr/>
        <a:lstStyle/>
        <a:p>
          <a:r>
            <a:rPr lang="hr-HR" dirty="0"/>
            <a:t>Folklorni ansambl Sesvetska sela</a:t>
          </a:r>
          <a:endParaRPr lang="en-US" dirty="0"/>
        </a:p>
      </dgm:t>
    </dgm:pt>
    <dgm:pt modelId="{36DFDCAC-066F-4EB0-AC40-30A070029B6A}" type="parTrans" cxnId="{D69B0A73-4391-499C-9094-21972E33E9EA}">
      <dgm:prSet/>
      <dgm:spPr/>
    </dgm:pt>
    <dgm:pt modelId="{BD4B41A0-B9DE-402E-998D-2BA4F595A319}" type="sibTrans" cxnId="{D69B0A73-4391-499C-9094-21972E33E9EA}">
      <dgm:prSet/>
      <dgm:spPr/>
    </dgm:pt>
    <dgm:pt modelId="{BD5DE1AF-3C19-4BC6-8795-A20155F635D0}">
      <dgm:prSet/>
      <dgm:spPr/>
      <dgm:t>
        <a:bodyPr/>
        <a:lstStyle/>
        <a:p>
          <a:r>
            <a:rPr lang="hr-HR" dirty="0"/>
            <a:t>Zvjezdice</a:t>
          </a:r>
          <a:endParaRPr lang="en-US" dirty="0"/>
        </a:p>
      </dgm:t>
    </dgm:pt>
    <dgm:pt modelId="{34D40920-E94F-42FE-B852-2BB0AC65125F}" type="parTrans" cxnId="{C25D9E7B-D125-43D5-A6AF-F0C635E0DA56}">
      <dgm:prSet/>
      <dgm:spPr/>
    </dgm:pt>
    <dgm:pt modelId="{6E41EB5A-4C54-4832-89D2-B4AFB885C0C7}" type="sibTrans" cxnId="{C25D9E7B-D125-43D5-A6AF-F0C635E0DA56}">
      <dgm:prSet/>
      <dgm:spPr/>
    </dgm:pt>
    <dgm:pt modelId="{DDA35D05-65E6-45D9-9AB4-1A7A10FDC6C1}">
      <dgm:prSet/>
      <dgm:spPr/>
      <dgm:t>
        <a:bodyPr/>
        <a:lstStyle/>
        <a:p>
          <a:r>
            <a:rPr lang="hr-HR" dirty="0" err="1"/>
            <a:t>HKPD</a:t>
          </a:r>
          <a:r>
            <a:rPr lang="hr-HR" dirty="0"/>
            <a:t> Bosiljak</a:t>
          </a:r>
          <a:endParaRPr lang="en-US" dirty="0"/>
        </a:p>
      </dgm:t>
    </dgm:pt>
    <dgm:pt modelId="{566D27C8-253B-40CC-810E-CD1766FC9B2C}" type="parTrans" cxnId="{435E4BD5-A8CC-4EBC-A037-2F7133419830}">
      <dgm:prSet/>
      <dgm:spPr/>
    </dgm:pt>
    <dgm:pt modelId="{97C105A1-1784-4DA2-9B82-EB7DD849F4CC}" type="sibTrans" cxnId="{435E4BD5-A8CC-4EBC-A037-2F7133419830}">
      <dgm:prSet/>
      <dgm:spPr/>
    </dgm:pt>
    <dgm:pt modelId="{C2372CBB-F926-4CCF-B9FA-55DC4DC7B72C}">
      <dgm:prSet/>
      <dgm:spPr/>
      <dgm:t>
        <a:bodyPr/>
        <a:lstStyle/>
        <a:p>
          <a:r>
            <a:rPr lang="hr-HR" dirty="0" err="1"/>
            <a:t>HKUD</a:t>
          </a:r>
          <a:r>
            <a:rPr lang="hr-HR" dirty="0"/>
            <a:t> Željezničar</a:t>
          </a:r>
          <a:endParaRPr lang="en-US" dirty="0"/>
        </a:p>
      </dgm:t>
    </dgm:pt>
    <dgm:pt modelId="{3CFAA579-C149-46C6-A225-E32BB7E8C414}" type="parTrans" cxnId="{4D4DD96F-9EE4-491F-ACBB-6D20345C04C5}">
      <dgm:prSet/>
      <dgm:spPr/>
    </dgm:pt>
    <dgm:pt modelId="{BB8E6542-E7CB-461C-ACC2-452337DF292C}" type="sibTrans" cxnId="{4D4DD96F-9EE4-491F-ACBB-6D20345C04C5}">
      <dgm:prSet/>
      <dgm:spPr/>
    </dgm:pt>
    <dgm:pt modelId="{C86B5D67-E3C6-40C6-AE23-9982D21BED1D}">
      <dgm:prSet/>
      <dgm:spPr/>
      <dgm:t>
        <a:bodyPr/>
        <a:lstStyle/>
        <a:p>
          <a:r>
            <a:rPr lang="hr-HR" dirty="0" err="1"/>
            <a:t>HSPD</a:t>
          </a:r>
          <a:r>
            <a:rPr lang="hr-HR" dirty="0"/>
            <a:t> Sljeme - Šestine</a:t>
          </a:r>
          <a:endParaRPr lang="en-US" dirty="0"/>
        </a:p>
      </dgm:t>
    </dgm:pt>
    <dgm:pt modelId="{D4E89A75-6416-4332-841C-35EA03CDAB2D}" type="parTrans" cxnId="{03551071-4660-4CF1-AA91-B3058DD79B4B}">
      <dgm:prSet/>
      <dgm:spPr/>
    </dgm:pt>
    <dgm:pt modelId="{E11072B2-CA67-47C5-865D-E052BDB86A41}" type="sibTrans" cxnId="{03551071-4660-4CF1-AA91-B3058DD79B4B}">
      <dgm:prSet/>
      <dgm:spPr/>
    </dgm:pt>
    <dgm:pt modelId="{C0860BE7-84EF-49C9-AC32-646FF281C914}">
      <dgm:prSet/>
      <dgm:spPr/>
      <dgm:t>
        <a:bodyPr/>
        <a:lstStyle/>
        <a:p>
          <a:r>
            <a:rPr lang="hr-HR" dirty="0" err="1"/>
            <a:t>SKUD</a:t>
          </a:r>
          <a:r>
            <a:rPr lang="hr-HR" dirty="0"/>
            <a:t> Ivan Goran Kovačić</a:t>
          </a:r>
          <a:endParaRPr lang="en-US" dirty="0"/>
        </a:p>
      </dgm:t>
    </dgm:pt>
    <dgm:pt modelId="{FE48FB1E-3061-4AA8-8B4A-F9EF0802EE5C}" type="parTrans" cxnId="{3B594B00-CB3F-4721-A294-8E88596934F0}">
      <dgm:prSet/>
      <dgm:spPr/>
    </dgm:pt>
    <dgm:pt modelId="{85903026-6503-4B61-B2FD-8E44B2BAACC6}" type="sibTrans" cxnId="{3B594B00-CB3F-4721-A294-8E88596934F0}">
      <dgm:prSet/>
      <dgm:spPr/>
    </dgm:pt>
    <dgm:pt modelId="{49CBC173-9631-4382-8DC9-B4B122815E50}">
      <dgm:prSet/>
      <dgm:spPr/>
      <dgm:t>
        <a:bodyPr/>
        <a:lstStyle/>
        <a:p>
          <a:r>
            <a:rPr lang="hr-HR" dirty="0"/>
            <a:t>Komorni zbor Ivan Filipović</a:t>
          </a:r>
          <a:endParaRPr lang="en-US" dirty="0"/>
        </a:p>
      </dgm:t>
    </dgm:pt>
    <dgm:pt modelId="{373AFCCD-4B37-4105-B49C-8BB3C283A74E}" type="parTrans" cxnId="{69F43A15-147A-42A9-9CA0-CD94BCDA6E7D}">
      <dgm:prSet/>
      <dgm:spPr/>
    </dgm:pt>
    <dgm:pt modelId="{731613AF-693A-4EFB-B6F1-2C3938193C00}" type="sibTrans" cxnId="{69F43A15-147A-42A9-9CA0-CD94BCDA6E7D}">
      <dgm:prSet/>
      <dgm:spPr/>
    </dgm:pt>
    <dgm:pt modelId="{262D7122-877C-4455-8254-E9B76CE62E9B}">
      <dgm:prSet/>
      <dgm:spPr/>
      <dgm:t>
        <a:bodyPr/>
        <a:lstStyle/>
        <a:p>
          <a:r>
            <a:rPr lang="hr-HR" b="0" i="0" u="none" noProof="0" dirty="0"/>
            <a:t>Dječji zbor </a:t>
          </a:r>
          <a:r>
            <a:rPr lang="hr-HR" b="0" i="0" u="none" noProof="0" dirty="0" err="1"/>
            <a:t>Mozartine</a:t>
          </a:r>
          <a:endParaRPr lang="hr-HR" noProof="0" dirty="0"/>
        </a:p>
      </dgm:t>
    </dgm:pt>
    <dgm:pt modelId="{D5523583-6B57-4E0D-BC22-BFB3EA598D25}" type="parTrans" cxnId="{49AF90E2-1C59-4E50-B287-65FC29AC5F78}">
      <dgm:prSet/>
      <dgm:spPr/>
    </dgm:pt>
    <dgm:pt modelId="{D10E89D5-F00E-4230-9C9F-005BD852F41B}" type="sibTrans" cxnId="{49AF90E2-1C59-4E50-B287-65FC29AC5F78}">
      <dgm:prSet/>
      <dgm:spPr/>
    </dgm:pt>
    <dgm:pt modelId="{FB0C11DE-E4B6-4803-A799-042C16811793}">
      <dgm:prSet/>
      <dgm:spPr/>
      <dgm:t>
        <a:bodyPr/>
        <a:lstStyle/>
        <a:p>
          <a:r>
            <a:rPr lang="hr-HR" dirty="0"/>
            <a:t>svih vrsta i žanrova</a:t>
          </a:r>
          <a:endParaRPr lang="en-US" dirty="0"/>
        </a:p>
      </dgm:t>
    </dgm:pt>
    <dgm:pt modelId="{F76F433E-02A1-424C-8304-7547C1B994E8}" type="parTrans" cxnId="{08BFAF92-5206-4AAC-8EC9-D19BE80A4F30}">
      <dgm:prSet/>
      <dgm:spPr/>
    </dgm:pt>
    <dgm:pt modelId="{941BFBA1-643F-46BF-970B-5C51BB279202}" type="sibTrans" cxnId="{08BFAF92-5206-4AAC-8EC9-D19BE80A4F30}">
      <dgm:prSet/>
      <dgm:spPr/>
    </dgm:pt>
    <dgm:pt modelId="{D59849DC-2D60-4F26-9C19-90E8E1755457}">
      <dgm:prSet/>
      <dgm:spPr/>
      <dgm:t>
        <a:bodyPr/>
        <a:lstStyle/>
        <a:p>
          <a:r>
            <a:rPr lang="hr-HR" dirty="0"/>
            <a:t>svih kulturnih djelatnosti i područja</a:t>
          </a:r>
          <a:endParaRPr lang="en-US" dirty="0"/>
        </a:p>
      </dgm:t>
    </dgm:pt>
    <dgm:pt modelId="{0EDB8B47-7712-4385-9B10-8E5A7DE3E74B}" type="parTrans" cxnId="{FC45C363-2B89-4738-AF0C-3AFEB3054D16}">
      <dgm:prSet/>
      <dgm:spPr/>
    </dgm:pt>
    <dgm:pt modelId="{6744C022-6C02-4F99-8FDF-B258B8FDD5B5}" type="sibTrans" cxnId="{FC45C363-2B89-4738-AF0C-3AFEB3054D16}">
      <dgm:prSet/>
      <dgm:spPr/>
    </dgm:pt>
    <dgm:pt modelId="{20F0345E-F7D7-4508-8DB7-B2A042A196CA}">
      <dgm:prSet/>
      <dgm:spPr/>
      <dgm:t>
        <a:bodyPr/>
        <a:lstStyle/>
        <a:p>
          <a:r>
            <a:rPr lang="hr-HR" dirty="0"/>
            <a:t>širom grada</a:t>
          </a:r>
          <a:endParaRPr lang="en-US" dirty="0"/>
        </a:p>
      </dgm:t>
    </dgm:pt>
    <dgm:pt modelId="{6F593764-1C1D-4EB8-9BAD-9FCEF08A2BD0}" type="parTrans" cxnId="{0CD181C3-4667-4DFA-8BDC-5B2D127F3A4B}">
      <dgm:prSet/>
      <dgm:spPr/>
    </dgm:pt>
    <dgm:pt modelId="{9F0F8C27-2E74-4BAB-A13C-E093D7DAF2FB}" type="sibTrans" cxnId="{0CD181C3-4667-4DFA-8BDC-5B2D127F3A4B}">
      <dgm:prSet/>
      <dgm:spPr/>
    </dgm:pt>
    <dgm:pt modelId="{9680ABA2-0F06-48EB-8D09-E53FBE72B938}" type="pres">
      <dgm:prSet presAssocID="{6CCA2FC2-0B53-4434-91E1-C6969B1D0391}" presName="Name0" presStyleCnt="0">
        <dgm:presLayoutVars>
          <dgm:dir/>
          <dgm:animLvl val="lvl"/>
          <dgm:resizeHandles val="exact"/>
        </dgm:presLayoutVars>
      </dgm:prSet>
      <dgm:spPr/>
    </dgm:pt>
    <dgm:pt modelId="{4E035B5A-CB62-4FC2-96AA-F8E27B738BE8}" type="pres">
      <dgm:prSet presAssocID="{A69A2E72-639B-4041-8063-6C8A0025E690}" presName="composite" presStyleCnt="0"/>
      <dgm:spPr/>
    </dgm:pt>
    <dgm:pt modelId="{83C3114C-B97B-4054-93EF-9B08108E4F86}" type="pres">
      <dgm:prSet presAssocID="{A69A2E72-639B-4041-8063-6C8A0025E69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8418A91E-69DF-4FDA-91B8-D4960EC3FF90}" type="pres">
      <dgm:prSet presAssocID="{A69A2E72-639B-4041-8063-6C8A0025E690}" presName="desTx" presStyleLbl="alignAccFollowNode1" presStyleIdx="0" presStyleCnt="2">
        <dgm:presLayoutVars>
          <dgm:bulletEnabled val="1"/>
        </dgm:presLayoutVars>
      </dgm:prSet>
      <dgm:spPr/>
    </dgm:pt>
    <dgm:pt modelId="{653C4EB5-C5D6-41A2-B7B4-1863A768E92C}" type="pres">
      <dgm:prSet presAssocID="{8BB5397A-1C57-4C9A-908F-09262A647A6D}" presName="space" presStyleCnt="0"/>
      <dgm:spPr/>
    </dgm:pt>
    <dgm:pt modelId="{C55C6D9D-98B8-45C2-823B-BA082DA98AC6}" type="pres">
      <dgm:prSet presAssocID="{69E60F05-AF80-4ED1-B81B-4F2F1CD7127E}" presName="composite" presStyleCnt="0"/>
      <dgm:spPr/>
    </dgm:pt>
    <dgm:pt modelId="{2CFE384F-1F19-4795-B070-3609F36AB6A2}" type="pres">
      <dgm:prSet presAssocID="{69E60F05-AF80-4ED1-B81B-4F2F1CD7127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63DBA4AE-30F0-4957-86ED-3747822F444E}" type="pres">
      <dgm:prSet presAssocID="{69E60F05-AF80-4ED1-B81B-4F2F1CD7127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3B594B00-CB3F-4721-A294-8E88596934F0}" srcId="{A69A2E72-639B-4041-8063-6C8A0025E690}" destId="{C0860BE7-84EF-49C9-AC32-646FF281C914}" srcOrd="0" destOrd="0" parTransId="{FE48FB1E-3061-4AA8-8B4A-F9EF0802EE5C}" sibTransId="{85903026-6503-4B61-B2FD-8E44B2BAACC6}"/>
    <dgm:cxn modelId="{05DA570B-37E8-4678-A753-1E47273E18B2}" type="presOf" srcId="{6CCA2FC2-0B53-4434-91E1-C6969B1D0391}" destId="{9680ABA2-0F06-48EB-8D09-E53FBE72B938}" srcOrd="0" destOrd="0" presId="urn:microsoft.com/office/officeart/2005/8/layout/hList1"/>
    <dgm:cxn modelId="{13223110-2264-45E4-B770-AF61F5DA3793}" type="presOf" srcId="{A69A2E72-639B-4041-8063-6C8A0025E690}" destId="{83C3114C-B97B-4054-93EF-9B08108E4F86}" srcOrd="0" destOrd="0" presId="urn:microsoft.com/office/officeart/2005/8/layout/hList1"/>
    <dgm:cxn modelId="{69F43A15-147A-42A9-9CA0-CD94BCDA6E7D}" srcId="{A69A2E72-639B-4041-8063-6C8A0025E690}" destId="{49CBC173-9631-4382-8DC9-B4B122815E50}" srcOrd="8" destOrd="0" parTransId="{373AFCCD-4B37-4105-B49C-8BB3C283A74E}" sibTransId="{731613AF-693A-4EFB-B6F1-2C3938193C00}"/>
    <dgm:cxn modelId="{FC45C363-2B89-4738-AF0C-3AFEB3054D16}" srcId="{69E60F05-AF80-4ED1-B81B-4F2F1CD7127E}" destId="{D59849DC-2D60-4F26-9C19-90E8E1755457}" srcOrd="2" destOrd="0" parTransId="{0EDB8B47-7712-4385-9B10-8E5A7DE3E74B}" sibTransId="{6744C022-6C02-4F99-8FDF-B258B8FDD5B5}"/>
    <dgm:cxn modelId="{9014FB63-DD52-4237-ABF6-855BD0426071}" type="presOf" srcId="{076E151F-819F-4C44-9653-BB6206EB0DCD}" destId="{8418A91E-69DF-4FDA-91B8-D4960EC3FF90}" srcOrd="0" destOrd="1" presId="urn:microsoft.com/office/officeart/2005/8/layout/hList1"/>
    <dgm:cxn modelId="{9079224C-615B-4FBE-8CE5-41995535F48A}" srcId="{A69A2E72-639B-4041-8063-6C8A0025E690}" destId="{076E151F-819F-4C44-9653-BB6206EB0DCD}" srcOrd="1" destOrd="0" parTransId="{5EF53D42-28CA-4099-8182-27FDF27BD765}" sibTransId="{DF378766-4D8E-4C90-913A-C4AEC8E12428}"/>
    <dgm:cxn modelId="{4D4DD96F-9EE4-491F-ACBB-6D20345C04C5}" srcId="{A69A2E72-639B-4041-8063-6C8A0025E690}" destId="{C2372CBB-F926-4CCF-B9FA-55DC4DC7B72C}" srcOrd="4" destOrd="0" parTransId="{3CFAA579-C149-46C6-A225-E32BB7E8C414}" sibTransId="{BB8E6542-E7CB-461C-ACC2-452337DF292C}"/>
    <dgm:cxn modelId="{03551071-4660-4CF1-AA91-B3058DD79B4B}" srcId="{A69A2E72-639B-4041-8063-6C8A0025E690}" destId="{C86B5D67-E3C6-40C6-AE23-9982D21BED1D}" srcOrd="5" destOrd="0" parTransId="{D4E89A75-6416-4332-841C-35EA03CDAB2D}" sibTransId="{E11072B2-CA67-47C5-865D-E052BDB86A41}"/>
    <dgm:cxn modelId="{D69B0A73-4391-499C-9094-21972E33E9EA}" srcId="{A69A2E72-639B-4041-8063-6C8A0025E690}" destId="{B54E2304-DB2E-4B1B-8F98-7980203581E7}" srcOrd="2" destOrd="0" parTransId="{36DFDCAC-066F-4EB0-AC40-30A070029B6A}" sibTransId="{BD4B41A0-B9DE-402E-998D-2BA4F595A319}"/>
    <dgm:cxn modelId="{C25D9E7B-D125-43D5-A6AF-F0C635E0DA56}" srcId="{A69A2E72-639B-4041-8063-6C8A0025E690}" destId="{BD5DE1AF-3C19-4BC6-8795-A20155F635D0}" srcOrd="6" destOrd="0" parTransId="{34D40920-E94F-42FE-B852-2BB0AC65125F}" sibTransId="{6E41EB5A-4C54-4832-89D2-B4AFB885C0C7}"/>
    <dgm:cxn modelId="{25A9D181-2947-4993-AF2A-AE2C8E75DA1F}" type="presOf" srcId="{20F0345E-F7D7-4508-8DB7-B2A042A196CA}" destId="{63DBA4AE-30F0-4957-86ED-3747822F444E}" srcOrd="0" destOrd="3" presId="urn:microsoft.com/office/officeart/2005/8/layout/hList1"/>
    <dgm:cxn modelId="{A9CEDA82-0525-4E3A-AAE0-E82D2136A827}" type="presOf" srcId="{D45FB025-8473-4DF7-ADA9-573287CA59D1}" destId="{63DBA4AE-30F0-4957-86ED-3747822F444E}" srcOrd="0" destOrd="0" presId="urn:microsoft.com/office/officeart/2005/8/layout/hList1"/>
    <dgm:cxn modelId="{06EA4784-2ABA-44DE-9F55-9C1EBBAEEF30}" type="presOf" srcId="{262D7122-877C-4455-8254-E9B76CE62E9B}" destId="{8418A91E-69DF-4FDA-91B8-D4960EC3FF90}" srcOrd="0" destOrd="7" presId="urn:microsoft.com/office/officeart/2005/8/layout/hList1"/>
    <dgm:cxn modelId="{C2EEA88F-9C54-4967-9B9D-FB897820CD70}" type="presOf" srcId="{49CBC173-9631-4382-8DC9-B4B122815E50}" destId="{8418A91E-69DF-4FDA-91B8-D4960EC3FF90}" srcOrd="0" destOrd="8" presId="urn:microsoft.com/office/officeart/2005/8/layout/hList1"/>
    <dgm:cxn modelId="{08BFAF92-5206-4AAC-8EC9-D19BE80A4F30}" srcId="{69E60F05-AF80-4ED1-B81B-4F2F1CD7127E}" destId="{FB0C11DE-E4B6-4803-A799-042C16811793}" srcOrd="1" destOrd="0" parTransId="{F76F433E-02A1-424C-8304-7547C1B994E8}" sibTransId="{941BFBA1-643F-46BF-970B-5C51BB279202}"/>
    <dgm:cxn modelId="{35EBFFA8-6FC7-4C15-AA87-7E448EC69FA4}" type="presOf" srcId="{B54E2304-DB2E-4B1B-8F98-7980203581E7}" destId="{8418A91E-69DF-4FDA-91B8-D4960EC3FF90}" srcOrd="0" destOrd="2" presId="urn:microsoft.com/office/officeart/2005/8/layout/hList1"/>
    <dgm:cxn modelId="{8687C3AE-590E-4CAB-BD58-171B401CE8A7}" type="presOf" srcId="{C86B5D67-E3C6-40C6-AE23-9982D21BED1D}" destId="{8418A91E-69DF-4FDA-91B8-D4960EC3FF90}" srcOrd="0" destOrd="5" presId="urn:microsoft.com/office/officeart/2005/8/layout/hList1"/>
    <dgm:cxn modelId="{C6CD46B5-2C9E-4DB8-8CA0-FC1F2FDB9890}" srcId="{6CCA2FC2-0B53-4434-91E1-C6969B1D0391}" destId="{69E60F05-AF80-4ED1-B81B-4F2F1CD7127E}" srcOrd="1" destOrd="0" parTransId="{D7D43E6E-3C8D-4217-B632-B8278998E0FE}" sibTransId="{A1E30B6A-47F0-4169-8372-C6F460E7A512}"/>
    <dgm:cxn modelId="{234385BC-0787-4618-A53E-727B03D9C290}" type="presOf" srcId="{C0860BE7-84EF-49C9-AC32-646FF281C914}" destId="{8418A91E-69DF-4FDA-91B8-D4960EC3FF90}" srcOrd="0" destOrd="0" presId="urn:microsoft.com/office/officeart/2005/8/layout/hList1"/>
    <dgm:cxn modelId="{56E183BF-F297-4203-983D-78D7A4467210}" type="presOf" srcId="{C2372CBB-F926-4CCF-B9FA-55DC4DC7B72C}" destId="{8418A91E-69DF-4FDA-91B8-D4960EC3FF90}" srcOrd="0" destOrd="4" presId="urn:microsoft.com/office/officeart/2005/8/layout/hList1"/>
    <dgm:cxn modelId="{0CD181C3-4667-4DFA-8BDC-5B2D127F3A4B}" srcId="{69E60F05-AF80-4ED1-B81B-4F2F1CD7127E}" destId="{20F0345E-F7D7-4508-8DB7-B2A042A196CA}" srcOrd="3" destOrd="0" parTransId="{6F593764-1C1D-4EB8-9BAD-9FCEF08A2BD0}" sibTransId="{9F0F8C27-2E74-4BAB-A13C-E093D7DAF2FB}"/>
    <dgm:cxn modelId="{D14D97C4-F7F7-422D-9E50-451002125C4C}" srcId="{69E60F05-AF80-4ED1-B81B-4F2F1CD7127E}" destId="{D45FB025-8473-4DF7-ADA9-573287CA59D1}" srcOrd="0" destOrd="0" parTransId="{B0C20654-05AE-4051-92B0-9620772E5220}" sibTransId="{06912AFC-D91E-416E-B29D-DFBE63782E62}"/>
    <dgm:cxn modelId="{1545C9CA-01DB-4AB7-A935-0E84A6B79C52}" type="presOf" srcId="{DDA35D05-65E6-45D9-9AB4-1A7A10FDC6C1}" destId="{8418A91E-69DF-4FDA-91B8-D4960EC3FF90}" srcOrd="0" destOrd="3" presId="urn:microsoft.com/office/officeart/2005/8/layout/hList1"/>
    <dgm:cxn modelId="{435E4BD5-A8CC-4EBC-A037-2F7133419830}" srcId="{A69A2E72-639B-4041-8063-6C8A0025E690}" destId="{DDA35D05-65E6-45D9-9AB4-1A7A10FDC6C1}" srcOrd="3" destOrd="0" parTransId="{566D27C8-253B-40CC-810E-CD1766FC9B2C}" sibTransId="{97C105A1-1784-4DA2-9B82-EB7DD849F4CC}"/>
    <dgm:cxn modelId="{80BF37DC-6A8B-42F1-B202-9E7268D6BD4A}" type="presOf" srcId="{FB0C11DE-E4B6-4803-A799-042C16811793}" destId="{63DBA4AE-30F0-4957-86ED-3747822F444E}" srcOrd="0" destOrd="1" presId="urn:microsoft.com/office/officeart/2005/8/layout/hList1"/>
    <dgm:cxn modelId="{495F8DE1-3624-414A-99BC-A42E5C0EAF6D}" srcId="{6CCA2FC2-0B53-4434-91E1-C6969B1D0391}" destId="{A69A2E72-639B-4041-8063-6C8A0025E690}" srcOrd="0" destOrd="0" parTransId="{8A20A3AF-B9A7-4694-8FA0-7BFBA920C4EE}" sibTransId="{8BB5397A-1C57-4C9A-908F-09262A647A6D}"/>
    <dgm:cxn modelId="{49AF90E2-1C59-4E50-B287-65FC29AC5F78}" srcId="{A69A2E72-639B-4041-8063-6C8A0025E690}" destId="{262D7122-877C-4455-8254-E9B76CE62E9B}" srcOrd="7" destOrd="0" parTransId="{D5523583-6B57-4E0D-BC22-BFB3EA598D25}" sibTransId="{D10E89D5-F00E-4230-9C9F-005BD852F41B}"/>
    <dgm:cxn modelId="{779781F0-77F8-4D79-A0FA-03EF3794B254}" type="presOf" srcId="{69E60F05-AF80-4ED1-B81B-4F2F1CD7127E}" destId="{2CFE384F-1F19-4795-B070-3609F36AB6A2}" srcOrd="0" destOrd="0" presId="urn:microsoft.com/office/officeart/2005/8/layout/hList1"/>
    <dgm:cxn modelId="{854D55FB-24A0-4ABC-9378-0F73CEF2E0B7}" type="presOf" srcId="{D59849DC-2D60-4F26-9C19-90E8E1755457}" destId="{63DBA4AE-30F0-4957-86ED-3747822F444E}" srcOrd="0" destOrd="2" presId="urn:microsoft.com/office/officeart/2005/8/layout/hList1"/>
    <dgm:cxn modelId="{0036EFFB-3726-4999-BF30-F659E71C66BE}" type="presOf" srcId="{BD5DE1AF-3C19-4BC6-8795-A20155F635D0}" destId="{8418A91E-69DF-4FDA-91B8-D4960EC3FF90}" srcOrd="0" destOrd="6" presId="urn:microsoft.com/office/officeart/2005/8/layout/hList1"/>
    <dgm:cxn modelId="{A78F6A83-C745-4429-BB29-334B08973560}" type="presParOf" srcId="{9680ABA2-0F06-48EB-8D09-E53FBE72B938}" destId="{4E035B5A-CB62-4FC2-96AA-F8E27B738BE8}" srcOrd="0" destOrd="0" presId="urn:microsoft.com/office/officeart/2005/8/layout/hList1"/>
    <dgm:cxn modelId="{9E084D79-7B31-4C74-B8C9-E9FA1E607147}" type="presParOf" srcId="{4E035B5A-CB62-4FC2-96AA-F8E27B738BE8}" destId="{83C3114C-B97B-4054-93EF-9B08108E4F86}" srcOrd="0" destOrd="0" presId="urn:microsoft.com/office/officeart/2005/8/layout/hList1"/>
    <dgm:cxn modelId="{554BE51F-9976-43BC-90F2-DA8E9DE920C5}" type="presParOf" srcId="{4E035B5A-CB62-4FC2-96AA-F8E27B738BE8}" destId="{8418A91E-69DF-4FDA-91B8-D4960EC3FF90}" srcOrd="1" destOrd="0" presId="urn:microsoft.com/office/officeart/2005/8/layout/hList1"/>
    <dgm:cxn modelId="{3C8DBC4C-5ECA-435A-8469-1A36A1EAF23D}" type="presParOf" srcId="{9680ABA2-0F06-48EB-8D09-E53FBE72B938}" destId="{653C4EB5-C5D6-41A2-B7B4-1863A768E92C}" srcOrd="1" destOrd="0" presId="urn:microsoft.com/office/officeart/2005/8/layout/hList1"/>
    <dgm:cxn modelId="{EC37DDF1-E3B2-46C7-B095-4D7D30BC384F}" type="presParOf" srcId="{9680ABA2-0F06-48EB-8D09-E53FBE72B938}" destId="{C55C6D9D-98B8-45C2-823B-BA082DA98AC6}" srcOrd="2" destOrd="0" presId="urn:microsoft.com/office/officeart/2005/8/layout/hList1"/>
    <dgm:cxn modelId="{8CEDCDD0-A474-42B4-972A-6A1DC0A9BADE}" type="presParOf" srcId="{C55C6D9D-98B8-45C2-823B-BA082DA98AC6}" destId="{2CFE384F-1F19-4795-B070-3609F36AB6A2}" srcOrd="0" destOrd="0" presId="urn:microsoft.com/office/officeart/2005/8/layout/hList1"/>
    <dgm:cxn modelId="{CC3AFE2F-1900-4571-AB71-AEEAA5884E16}" type="presParOf" srcId="{C55C6D9D-98B8-45C2-823B-BA082DA98AC6}" destId="{63DBA4AE-30F0-4957-86ED-3747822F444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9B038A2-5F0C-4207-A201-1F5680225727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745ACD6-3836-4535-B6C1-E12B9C3FA273}">
      <dgm:prSet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r-HR"/>
            <a:t>podizanje kvalitete i raznolikosti programa</a:t>
          </a:r>
          <a:endParaRPr lang="en-US"/>
        </a:p>
      </dgm:t>
    </dgm:pt>
    <dgm:pt modelId="{61356DA1-585E-442E-883B-042FF57E787E}" type="parTrans" cxnId="{4B2087DB-53B2-483C-B79C-B7B5E70D6AAF}">
      <dgm:prSet/>
      <dgm:spPr/>
      <dgm:t>
        <a:bodyPr/>
        <a:lstStyle/>
        <a:p>
          <a:endParaRPr lang="en-US"/>
        </a:p>
      </dgm:t>
    </dgm:pt>
    <dgm:pt modelId="{493C024B-D305-4B29-9AB8-5640E4577DA1}" type="sibTrans" cxnId="{4B2087DB-53B2-483C-B79C-B7B5E70D6AAF}">
      <dgm:prSet/>
      <dgm:spPr/>
      <dgm:t>
        <a:bodyPr/>
        <a:lstStyle/>
        <a:p>
          <a:endParaRPr lang="en-US"/>
        </a:p>
      </dgm:t>
    </dgm:pt>
    <dgm:pt modelId="{F46CFF00-1686-4A93-B514-F678C7D5FEBE}">
      <dgm:prSet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r-HR" dirty="0"/>
            <a:t>bolji uvjeti rada za nezavisne umjetnike i organizacije</a:t>
          </a:r>
          <a:endParaRPr lang="en-US" dirty="0"/>
        </a:p>
      </dgm:t>
    </dgm:pt>
    <dgm:pt modelId="{5F96EE75-AB00-4589-8425-AE87B6B4716F}" type="parTrans" cxnId="{F28EFDF3-9149-4163-9ACC-16AB3C6110A3}">
      <dgm:prSet/>
      <dgm:spPr/>
      <dgm:t>
        <a:bodyPr/>
        <a:lstStyle/>
        <a:p>
          <a:endParaRPr lang="en-US"/>
        </a:p>
      </dgm:t>
    </dgm:pt>
    <dgm:pt modelId="{7503F001-9370-4C54-B225-A28771FB91AA}" type="sibTrans" cxnId="{F28EFDF3-9149-4163-9ACC-16AB3C6110A3}">
      <dgm:prSet/>
      <dgm:spPr/>
      <dgm:t>
        <a:bodyPr/>
        <a:lstStyle/>
        <a:p>
          <a:endParaRPr lang="en-US"/>
        </a:p>
      </dgm:t>
    </dgm:pt>
    <dgm:pt modelId="{C7A03B1E-08A4-4B6A-9B7D-43C013E11C47}">
      <dgm:prSet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r-HR"/>
            <a:t>dodatna podrška programima koji su bili kvalitetnije financirani</a:t>
          </a:r>
          <a:endParaRPr lang="en-US"/>
        </a:p>
      </dgm:t>
    </dgm:pt>
    <dgm:pt modelId="{A100C1E8-38E8-44C0-AC51-C2E15ACFD264}" type="parTrans" cxnId="{ABB70A53-911D-47E1-B7C8-D2A3DDA912DF}">
      <dgm:prSet/>
      <dgm:spPr/>
      <dgm:t>
        <a:bodyPr/>
        <a:lstStyle/>
        <a:p>
          <a:endParaRPr lang="en-US"/>
        </a:p>
      </dgm:t>
    </dgm:pt>
    <dgm:pt modelId="{35634C35-FA11-40F4-B3AF-7812EB1E8A8B}" type="sibTrans" cxnId="{ABB70A53-911D-47E1-B7C8-D2A3DDA912DF}">
      <dgm:prSet/>
      <dgm:spPr/>
      <dgm:t>
        <a:bodyPr/>
        <a:lstStyle/>
        <a:p>
          <a:endParaRPr lang="en-US"/>
        </a:p>
      </dgm:t>
    </dgm:pt>
    <dgm:pt modelId="{1758091B-A4EE-4480-94D4-5806BAC62687}">
      <dgm:prSet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r-HR"/>
            <a:t>značajnija podrška programima koji su bili bitno podfinancirani</a:t>
          </a:r>
          <a:endParaRPr lang="en-US"/>
        </a:p>
      </dgm:t>
    </dgm:pt>
    <dgm:pt modelId="{904ECFF0-611B-4F53-ADC0-EE87C859273F}" type="parTrans" cxnId="{E86CD7D4-3254-4BD2-84E9-EB5311154C43}">
      <dgm:prSet/>
      <dgm:spPr/>
      <dgm:t>
        <a:bodyPr/>
        <a:lstStyle/>
        <a:p>
          <a:endParaRPr lang="en-US"/>
        </a:p>
      </dgm:t>
    </dgm:pt>
    <dgm:pt modelId="{2293C7AC-9AFE-467B-B354-30DACF6C0FCB}" type="sibTrans" cxnId="{E86CD7D4-3254-4BD2-84E9-EB5311154C43}">
      <dgm:prSet/>
      <dgm:spPr/>
      <dgm:t>
        <a:bodyPr/>
        <a:lstStyle/>
        <a:p>
          <a:endParaRPr lang="en-US"/>
        </a:p>
      </dgm:t>
    </dgm:pt>
    <dgm:pt modelId="{2648259E-ABA6-40D2-8F1A-737DC3D67C16}">
      <dgm:prSet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r-HR"/>
            <a:t>otvaranje prostora za nove programe i organizacije</a:t>
          </a:r>
          <a:endParaRPr lang="en-US"/>
        </a:p>
      </dgm:t>
    </dgm:pt>
    <dgm:pt modelId="{780611CE-7D89-4DAB-86D9-51632001E19B}" type="parTrans" cxnId="{56FF39C0-65FD-484A-BD9E-51C1F507B3A2}">
      <dgm:prSet/>
      <dgm:spPr/>
      <dgm:t>
        <a:bodyPr/>
        <a:lstStyle/>
        <a:p>
          <a:endParaRPr lang="en-US"/>
        </a:p>
      </dgm:t>
    </dgm:pt>
    <dgm:pt modelId="{856B6CFA-2FB3-47D2-AEC3-FF4E6918DD1B}" type="sibTrans" cxnId="{56FF39C0-65FD-484A-BD9E-51C1F507B3A2}">
      <dgm:prSet/>
      <dgm:spPr/>
      <dgm:t>
        <a:bodyPr/>
        <a:lstStyle/>
        <a:p>
          <a:endParaRPr lang="en-US"/>
        </a:p>
      </dgm:t>
    </dgm:pt>
    <dgm:pt modelId="{42084BD9-508F-4C2E-A07E-BE987B958DD2}">
      <dgm:prSet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r-HR"/>
            <a:t>bolja kulturna ponuda za raznolike interese građana Zagreba</a:t>
          </a:r>
          <a:endParaRPr lang="en-US"/>
        </a:p>
      </dgm:t>
    </dgm:pt>
    <dgm:pt modelId="{45E6ABD6-585C-4412-A3E3-7629CB79AEBE}" type="parTrans" cxnId="{72664439-0E86-41D1-AEA5-27EE8578E745}">
      <dgm:prSet/>
      <dgm:spPr/>
      <dgm:t>
        <a:bodyPr/>
        <a:lstStyle/>
        <a:p>
          <a:endParaRPr lang="en-US"/>
        </a:p>
      </dgm:t>
    </dgm:pt>
    <dgm:pt modelId="{4B5A98AD-EFC8-42A8-AEC7-E51318EAA158}" type="sibTrans" cxnId="{72664439-0E86-41D1-AEA5-27EE8578E745}">
      <dgm:prSet/>
      <dgm:spPr/>
      <dgm:t>
        <a:bodyPr/>
        <a:lstStyle/>
        <a:p>
          <a:endParaRPr lang="en-US"/>
        </a:p>
      </dgm:t>
    </dgm:pt>
    <dgm:pt modelId="{C525D7E0-E558-4DFE-BBDB-EE0FEB56DD7C}" type="pres">
      <dgm:prSet presAssocID="{B9B038A2-5F0C-4207-A201-1F5680225727}" presName="Name0" presStyleCnt="0">
        <dgm:presLayoutVars>
          <dgm:dir/>
          <dgm:resizeHandles val="exact"/>
        </dgm:presLayoutVars>
      </dgm:prSet>
      <dgm:spPr/>
    </dgm:pt>
    <dgm:pt modelId="{709065ED-C842-41EA-B34B-2BAC5027BAD5}" type="pres">
      <dgm:prSet presAssocID="{6745ACD6-3836-4535-B6C1-E12B9C3FA273}" presName="node" presStyleLbl="node1" presStyleIdx="0" presStyleCnt="6">
        <dgm:presLayoutVars>
          <dgm:bulletEnabled val="1"/>
        </dgm:presLayoutVars>
      </dgm:prSet>
      <dgm:spPr/>
    </dgm:pt>
    <dgm:pt modelId="{5DFDCBED-9618-43CD-950A-056620B9714C}" type="pres">
      <dgm:prSet presAssocID="{493C024B-D305-4B29-9AB8-5640E4577DA1}" presName="sibTrans" presStyleLbl="sibTrans1D1" presStyleIdx="0" presStyleCnt="5"/>
      <dgm:spPr/>
    </dgm:pt>
    <dgm:pt modelId="{185DC859-0479-4757-B808-DB3B89937742}" type="pres">
      <dgm:prSet presAssocID="{493C024B-D305-4B29-9AB8-5640E4577DA1}" presName="connectorText" presStyleLbl="sibTrans1D1" presStyleIdx="0" presStyleCnt="5"/>
      <dgm:spPr/>
    </dgm:pt>
    <dgm:pt modelId="{9D2CFC93-6229-42CE-AA3D-229B44560260}" type="pres">
      <dgm:prSet presAssocID="{F46CFF00-1686-4A93-B514-F678C7D5FEBE}" presName="node" presStyleLbl="node1" presStyleIdx="1" presStyleCnt="6">
        <dgm:presLayoutVars>
          <dgm:bulletEnabled val="1"/>
        </dgm:presLayoutVars>
      </dgm:prSet>
      <dgm:spPr/>
    </dgm:pt>
    <dgm:pt modelId="{BA6D1860-CBED-40B2-9077-BC2FDCB4F9CB}" type="pres">
      <dgm:prSet presAssocID="{7503F001-9370-4C54-B225-A28771FB91AA}" presName="sibTrans" presStyleLbl="sibTrans1D1" presStyleIdx="1" presStyleCnt="5"/>
      <dgm:spPr/>
    </dgm:pt>
    <dgm:pt modelId="{E6D1D39B-C670-414D-863F-D6DDEA98905A}" type="pres">
      <dgm:prSet presAssocID="{7503F001-9370-4C54-B225-A28771FB91AA}" presName="connectorText" presStyleLbl="sibTrans1D1" presStyleIdx="1" presStyleCnt="5"/>
      <dgm:spPr/>
    </dgm:pt>
    <dgm:pt modelId="{8EB6520A-A0AE-4F3D-8744-B7E92ADAA00F}" type="pres">
      <dgm:prSet presAssocID="{C7A03B1E-08A4-4B6A-9B7D-43C013E11C47}" presName="node" presStyleLbl="node1" presStyleIdx="2" presStyleCnt="6">
        <dgm:presLayoutVars>
          <dgm:bulletEnabled val="1"/>
        </dgm:presLayoutVars>
      </dgm:prSet>
      <dgm:spPr/>
    </dgm:pt>
    <dgm:pt modelId="{B58D0A1B-8D05-491F-9DF0-9DDA48583381}" type="pres">
      <dgm:prSet presAssocID="{35634C35-FA11-40F4-B3AF-7812EB1E8A8B}" presName="sibTrans" presStyleLbl="sibTrans1D1" presStyleIdx="2" presStyleCnt="5"/>
      <dgm:spPr/>
    </dgm:pt>
    <dgm:pt modelId="{98E48654-CEC9-4DDC-BD41-B391C0A5A4E3}" type="pres">
      <dgm:prSet presAssocID="{35634C35-FA11-40F4-B3AF-7812EB1E8A8B}" presName="connectorText" presStyleLbl="sibTrans1D1" presStyleIdx="2" presStyleCnt="5"/>
      <dgm:spPr/>
    </dgm:pt>
    <dgm:pt modelId="{299AC199-0932-45B1-92F5-F4860FC2AA50}" type="pres">
      <dgm:prSet presAssocID="{1758091B-A4EE-4480-94D4-5806BAC62687}" presName="node" presStyleLbl="node1" presStyleIdx="3" presStyleCnt="6">
        <dgm:presLayoutVars>
          <dgm:bulletEnabled val="1"/>
        </dgm:presLayoutVars>
      </dgm:prSet>
      <dgm:spPr/>
    </dgm:pt>
    <dgm:pt modelId="{31120D4E-199F-4911-B878-951FE878A792}" type="pres">
      <dgm:prSet presAssocID="{2293C7AC-9AFE-467B-B354-30DACF6C0FCB}" presName="sibTrans" presStyleLbl="sibTrans1D1" presStyleIdx="3" presStyleCnt="5"/>
      <dgm:spPr/>
    </dgm:pt>
    <dgm:pt modelId="{5835CBA8-516B-44F5-9C31-D2D0B1174F76}" type="pres">
      <dgm:prSet presAssocID="{2293C7AC-9AFE-467B-B354-30DACF6C0FCB}" presName="connectorText" presStyleLbl="sibTrans1D1" presStyleIdx="3" presStyleCnt="5"/>
      <dgm:spPr/>
    </dgm:pt>
    <dgm:pt modelId="{69F06AC1-DBB7-44B4-BE1A-FBED5224D36F}" type="pres">
      <dgm:prSet presAssocID="{2648259E-ABA6-40D2-8F1A-737DC3D67C16}" presName="node" presStyleLbl="node1" presStyleIdx="4" presStyleCnt="6">
        <dgm:presLayoutVars>
          <dgm:bulletEnabled val="1"/>
        </dgm:presLayoutVars>
      </dgm:prSet>
      <dgm:spPr/>
    </dgm:pt>
    <dgm:pt modelId="{E83FEA5E-460A-4BD5-9BF8-8C5AE33CD87A}" type="pres">
      <dgm:prSet presAssocID="{856B6CFA-2FB3-47D2-AEC3-FF4E6918DD1B}" presName="sibTrans" presStyleLbl="sibTrans1D1" presStyleIdx="4" presStyleCnt="5"/>
      <dgm:spPr/>
    </dgm:pt>
    <dgm:pt modelId="{67518F04-50A3-45A5-9879-6626CA6625DC}" type="pres">
      <dgm:prSet presAssocID="{856B6CFA-2FB3-47D2-AEC3-FF4E6918DD1B}" presName="connectorText" presStyleLbl="sibTrans1D1" presStyleIdx="4" presStyleCnt="5"/>
      <dgm:spPr/>
    </dgm:pt>
    <dgm:pt modelId="{0F92D973-2A64-45DF-A716-B756B572538D}" type="pres">
      <dgm:prSet presAssocID="{42084BD9-508F-4C2E-A07E-BE987B958DD2}" presName="node" presStyleLbl="node1" presStyleIdx="5" presStyleCnt="6">
        <dgm:presLayoutVars>
          <dgm:bulletEnabled val="1"/>
        </dgm:presLayoutVars>
      </dgm:prSet>
      <dgm:spPr/>
    </dgm:pt>
  </dgm:ptLst>
  <dgm:cxnLst>
    <dgm:cxn modelId="{2049DF00-849F-4BD0-B210-A6D029CAF5C8}" type="presOf" srcId="{493C024B-D305-4B29-9AB8-5640E4577DA1}" destId="{5DFDCBED-9618-43CD-950A-056620B9714C}" srcOrd="0" destOrd="0" presId="urn:microsoft.com/office/officeart/2016/7/layout/RepeatingBendingProcessNew"/>
    <dgm:cxn modelId="{D978B709-2024-4148-B334-95F23459AE84}" type="presOf" srcId="{2293C7AC-9AFE-467B-B354-30DACF6C0FCB}" destId="{5835CBA8-516B-44F5-9C31-D2D0B1174F76}" srcOrd="1" destOrd="0" presId="urn:microsoft.com/office/officeart/2016/7/layout/RepeatingBendingProcessNew"/>
    <dgm:cxn modelId="{E983B026-8A00-485D-954F-1A0DAFE8FF2C}" type="presOf" srcId="{2293C7AC-9AFE-467B-B354-30DACF6C0FCB}" destId="{31120D4E-199F-4911-B878-951FE878A792}" srcOrd="0" destOrd="0" presId="urn:microsoft.com/office/officeart/2016/7/layout/RepeatingBendingProcessNew"/>
    <dgm:cxn modelId="{E973CB27-6263-406E-920C-0482833EF350}" type="presOf" srcId="{7503F001-9370-4C54-B225-A28771FB91AA}" destId="{BA6D1860-CBED-40B2-9077-BC2FDCB4F9CB}" srcOrd="0" destOrd="0" presId="urn:microsoft.com/office/officeart/2016/7/layout/RepeatingBendingProcessNew"/>
    <dgm:cxn modelId="{72664439-0E86-41D1-AEA5-27EE8578E745}" srcId="{B9B038A2-5F0C-4207-A201-1F5680225727}" destId="{42084BD9-508F-4C2E-A07E-BE987B958DD2}" srcOrd="5" destOrd="0" parTransId="{45E6ABD6-585C-4412-A3E3-7629CB79AEBE}" sibTransId="{4B5A98AD-EFC8-42A8-AEC7-E51318EAA158}"/>
    <dgm:cxn modelId="{1ED4665B-DCF0-42D3-86C0-FEC4590A10AA}" type="presOf" srcId="{493C024B-D305-4B29-9AB8-5640E4577DA1}" destId="{185DC859-0479-4757-B808-DB3B89937742}" srcOrd="1" destOrd="0" presId="urn:microsoft.com/office/officeart/2016/7/layout/RepeatingBendingProcessNew"/>
    <dgm:cxn modelId="{CACA6E62-5ABC-48ED-B967-17AEC0368BFB}" type="presOf" srcId="{F46CFF00-1686-4A93-B514-F678C7D5FEBE}" destId="{9D2CFC93-6229-42CE-AA3D-229B44560260}" srcOrd="0" destOrd="0" presId="urn:microsoft.com/office/officeart/2016/7/layout/RepeatingBendingProcessNew"/>
    <dgm:cxn modelId="{2C9BC863-414F-43B8-B15F-A470DD515290}" type="presOf" srcId="{35634C35-FA11-40F4-B3AF-7812EB1E8A8B}" destId="{B58D0A1B-8D05-491F-9DF0-9DDA48583381}" srcOrd="0" destOrd="0" presId="urn:microsoft.com/office/officeart/2016/7/layout/RepeatingBendingProcessNew"/>
    <dgm:cxn modelId="{ABB70A53-911D-47E1-B7C8-D2A3DDA912DF}" srcId="{B9B038A2-5F0C-4207-A201-1F5680225727}" destId="{C7A03B1E-08A4-4B6A-9B7D-43C013E11C47}" srcOrd="2" destOrd="0" parTransId="{A100C1E8-38E8-44C0-AC51-C2E15ACFD264}" sibTransId="{35634C35-FA11-40F4-B3AF-7812EB1E8A8B}"/>
    <dgm:cxn modelId="{1EB00986-F3E5-436B-90FA-5647B592FB4D}" type="presOf" srcId="{7503F001-9370-4C54-B225-A28771FB91AA}" destId="{E6D1D39B-C670-414D-863F-D6DDEA98905A}" srcOrd="1" destOrd="0" presId="urn:microsoft.com/office/officeart/2016/7/layout/RepeatingBendingProcessNew"/>
    <dgm:cxn modelId="{8153BB9E-D533-4BC5-9BF6-757B85DA5B99}" type="presOf" srcId="{42084BD9-508F-4C2E-A07E-BE987B958DD2}" destId="{0F92D973-2A64-45DF-A716-B756B572538D}" srcOrd="0" destOrd="0" presId="urn:microsoft.com/office/officeart/2016/7/layout/RepeatingBendingProcessNew"/>
    <dgm:cxn modelId="{51ABECA8-2B67-46D5-96F1-C66C6F75979B}" type="presOf" srcId="{B9B038A2-5F0C-4207-A201-1F5680225727}" destId="{C525D7E0-E558-4DFE-BBDB-EE0FEB56DD7C}" srcOrd="0" destOrd="0" presId="urn:microsoft.com/office/officeart/2016/7/layout/RepeatingBendingProcessNew"/>
    <dgm:cxn modelId="{3FCB1FB9-4774-41AC-8DCE-C05F4EC4F56D}" type="presOf" srcId="{856B6CFA-2FB3-47D2-AEC3-FF4E6918DD1B}" destId="{E83FEA5E-460A-4BD5-9BF8-8C5AE33CD87A}" srcOrd="0" destOrd="0" presId="urn:microsoft.com/office/officeart/2016/7/layout/RepeatingBendingProcessNew"/>
    <dgm:cxn modelId="{39A076B9-7870-4918-8CB7-944EE8836407}" type="presOf" srcId="{2648259E-ABA6-40D2-8F1A-737DC3D67C16}" destId="{69F06AC1-DBB7-44B4-BE1A-FBED5224D36F}" srcOrd="0" destOrd="0" presId="urn:microsoft.com/office/officeart/2016/7/layout/RepeatingBendingProcessNew"/>
    <dgm:cxn modelId="{A885C8BC-D2E4-40E9-B144-CA3B3E8E04D4}" type="presOf" srcId="{6745ACD6-3836-4535-B6C1-E12B9C3FA273}" destId="{709065ED-C842-41EA-B34B-2BAC5027BAD5}" srcOrd="0" destOrd="0" presId="urn:microsoft.com/office/officeart/2016/7/layout/RepeatingBendingProcessNew"/>
    <dgm:cxn modelId="{56FF39C0-65FD-484A-BD9E-51C1F507B3A2}" srcId="{B9B038A2-5F0C-4207-A201-1F5680225727}" destId="{2648259E-ABA6-40D2-8F1A-737DC3D67C16}" srcOrd="4" destOrd="0" parTransId="{780611CE-7D89-4DAB-86D9-51632001E19B}" sibTransId="{856B6CFA-2FB3-47D2-AEC3-FF4E6918DD1B}"/>
    <dgm:cxn modelId="{E86CD7D4-3254-4BD2-84E9-EB5311154C43}" srcId="{B9B038A2-5F0C-4207-A201-1F5680225727}" destId="{1758091B-A4EE-4480-94D4-5806BAC62687}" srcOrd="3" destOrd="0" parTransId="{904ECFF0-611B-4F53-ADC0-EE87C859273F}" sibTransId="{2293C7AC-9AFE-467B-B354-30DACF6C0FCB}"/>
    <dgm:cxn modelId="{4B2087DB-53B2-483C-B79C-B7B5E70D6AAF}" srcId="{B9B038A2-5F0C-4207-A201-1F5680225727}" destId="{6745ACD6-3836-4535-B6C1-E12B9C3FA273}" srcOrd="0" destOrd="0" parTransId="{61356DA1-585E-442E-883B-042FF57E787E}" sibTransId="{493C024B-D305-4B29-9AB8-5640E4577DA1}"/>
    <dgm:cxn modelId="{1F6CD8DB-7305-4A2B-9401-DB17736625B2}" type="presOf" srcId="{35634C35-FA11-40F4-B3AF-7812EB1E8A8B}" destId="{98E48654-CEC9-4DDC-BD41-B391C0A5A4E3}" srcOrd="1" destOrd="0" presId="urn:microsoft.com/office/officeart/2016/7/layout/RepeatingBendingProcessNew"/>
    <dgm:cxn modelId="{F0EF9DE2-BB91-4C80-9612-124C43F0BC22}" type="presOf" srcId="{1758091B-A4EE-4480-94D4-5806BAC62687}" destId="{299AC199-0932-45B1-92F5-F4860FC2AA50}" srcOrd="0" destOrd="0" presId="urn:microsoft.com/office/officeart/2016/7/layout/RepeatingBendingProcessNew"/>
    <dgm:cxn modelId="{B56361E3-7D7C-4C66-9690-74043AACE0EA}" type="presOf" srcId="{C7A03B1E-08A4-4B6A-9B7D-43C013E11C47}" destId="{8EB6520A-A0AE-4F3D-8744-B7E92ADAA00F}" srcOrd="0" destOrd="0" presId="urn:microsoft.com/office/officeart/2016/7/layout/RepeatingBendingProcessNew"/>
    <dgm:cxn modelId="{A23070E4-C443-474B-8BEF-23F2F9A3E000}" type="presOf" srcId="{856B6CFA-2FB3-47D2-AEC3-FF4E6918DD1B}" destId="{67518F04-50A3-45A5-9879-6626CA6625DC}" srcOrd="1" destOrd="0" presId="urn:microsoft.com/office/officeart/2016/7/layout/RepeatingBendingProcessNew"/>
    <dgm:cxn modelId="{F28EFDF3-9149-4163-9ACC-16AB3C6110A3}" srcId="{B9B038A2-5F0C-4207-A201-1F5680225727}" destId="{F46CFF00-1686-4A93-B514-F678C7D5FEBE}" srcOrd="1" destOrd="0" parTransId="{5F96EE75-AB00-4589-8425-AE87B6B4716F}" sibTransId="{7503F001-9370-4C54-B225-A28771FB91AA}"/>
    <dgm:cxn modelId="{9C1C2BFA-FBDF-46B9-BA94-E66AA1932B7B}" type="presParOf" srcId="{C525D7E0-E558-4DFE-BBDB-EE0FEB56DD7C}" destId="{709065ED-C842-41EA-B34B-2BAC5027BAD5}" srcOrd="0" destOrd="0" presId="urn:microsoft.com/office/officeart/2016/7/layout/RepeatingBendingProcessNew"/>
    <dgm:cxn modelId="{478B1FC4-5146-44D9-8775-BA2849ABE6E0}" type="presParOf" srcId="{C525D7E0-E558-4DFE-BBDB-EE0FEB56DD7C}" destId="{5DFDCBED-9618-43CD-950A-056620B9714C}" srcOrd="1" destOrd="0" presId="urn:microsoft.com/office/officeart/2016/7/layout/RepeatingBendingProcessNew"/>
    <dgm:cxn modelId="{980BF5EC-0551-4E16-8A63-638809B31BF8}" type="presParOf" srcId="{5DFDCBED-9618-43CD-950A-056620B9714C}" destId="{185DC859-0479-4757-B808-DB3B89937742}" srcOrd="0" destOrd="0" presId="urn:microsoft.com/office/officeart/2016/7/layout/RepeatingBendingProcessNew"/>
    <dgm:cxn modelId="{EBF51E9F-BD0A-4AEC-812A-C47FBBFBCCBB}" type="presParOf" srcId="{C525D7E0-E558-4DFE-BBDB-EE0FEB56DD7C}" destId="{9D2CFC93-6229-42CE-AA3D-229B44560260}" srcOrd="2" destOrd="0" presId="urn:microsoft.com/office/officeart/2016/7/layout/RepeatingBendingProcessNew"/>
    <dgm:cxn modelId="{09EC92F6-BE24-4670-8E56-03BCD5C7108A}" type="presParOf" srcId="{C525D7E0-E558-4DFE-BBDB-EE0FEB56DD7C}" destId="{BA6D1860-CBED-40B2-9077-BC2FDCB4F9CB}" srcOrd="3" destOrd="0" presId="urn:microsoft.com/office/officeart/2016/7/layout/RepeatingBendingProcessNew"/>
    <dgm:cxn modelId="{039E76F8-3ECC-4DC6-A530-5CBF5715A22D}" type="presParOf" srcId="{BA6D1860-CBED-40B2-9077-BC2FDCB4F9CB}" destId="{E6D1D39B-C670-414D-863F-D6DDEA98905A}" srcOrd="0" destOrd="0" presId="urn:microsoft.com/office/officeart/2016/7/layout/RepeatingBendingProcessNew"/>
    <dgm:cxn modelId="{DF79DDC0-B65B-43B4-85BF-717790192FB3}" type="presParOf" srcId="{C525D7E0-E558-4DFE-BBDB-EE0FEB56DD7C}" destId="{8EB6520A-A0AE-4F3D-8744-B7E92ADAA00F}" srcOrd="4" destOrd="0" presId="urn:microsoft.com/office/officeart/2016/7/layout/RepeatingBendingProcessNew"/>
    <dgm:cxn modelId="{D81BCAE1-EBDC-4102-B336-DDFC9278D873}" type="presParOf" srcId="{C525D7E0-E558-4DFE-BBDB-EE0FEB56DD7C}" destId="{B58D0A1B-8D05-491F-9DF0-9DDA48583381}" srcOrd="5" destOrd="0" presId="urn:microsoft.com/office/officeart/2016/7/layout/RepeatingBendingProcessNew"/>
    <dgm:cxn modelId="{02ADADC0-FA79-4AAD-99C0-F2CE09731F40}" type="presParOf" srcId="{B58D0A1B-8D05-491F-9DF0-9DDA48583381}" destId="{98E48654-CEC9-4DDC-BD41-B391C0A5A4E3}" srcOrd="0" destOrd="0" presId="urn:microsoft.com/office/officeart/2016/7/layout/RepeatingBendingProcessNew"/>
    <dgm:cxn modelId="{BEE37D06-27C8-43A0-A144-7E142E90C465}" type="presParOf" srcId="{C525D7E0-E558-4DFE-BBDB-EE0FEB56DD7C}" destId="{299AC199-0932-45B1-92F5-F4860FC2AA50}" srcOrd="6" destOrd="0" presId="urn:microsoft.com/office/officeart/2016/7/layout/RepeatingBendingProcessNew"/>
    <dgm:cxn modelId="{EA1F67F3-E03E-4662-A11A-F36B15C871DD}" type="presParOf" srcId="{C525D7E0-E558-4DFE-BBDB-EE0FEB56DD7C}" destId="{31120D4E-199F-4911-B878-951FE878A792}" srcOrd="7" destOrd="0" presId="urn:microsoft.com/office/officeart/2016/7/layout/RepeatingBendingProcessNew"/>
    <dgm:cxn modelId="{67BF4498-138A-48D4-AE9E-71620A32B987}" type="presParOf" srcId="{31120D4E-199F-4911-B878-951FE878A792}" destId="{5835CBA8-516B-44F5-9C31-D2D0B1174F76}" srcOrd="0" destOrd="0" presId="urn:microsoft.com/office/officeart/2016/7/layout/RepeatingBendingProcessNew"/>
    <dgm:cxn modelId="{0007C2C3-4F3B-4950-8D6F-D66B274FDB7B}" type="presParOf" srcId="{C525D7E0-E558-4DFE-BBDB-EE0FEB56DD7C}" destId="{69F06AC1-DBB7-44B4-BE1A-FBED5224D36F}" srcOrd="8" destOrd="0" presId="urn:microsoft.com/office/officeart/2016/7/layout/RepeatingBendingProcessNew"/>
    <dgm:cxn modelId="{6ABE0DAF-4210-444D-A279-25DC511A2C5F}" type="presParOf" srcId="{C525D7E0-E558-4DFE-BBDB-EE0FEB56DD7C}" destId="{E83FEA5E-460A-4BD5-9BF8-8C5AE33CD87A}" srcOrd="9" destOrd="0" presId="urn:microsoft.com/office/officeart/2016/7/layout/RepeatingBendingProcessNew"/>
    <dgm:cxn modelId="{30DC2994-B968-45D2-8EF5-2D87C4B6FDFF}" type="presParOf" srcId="{E83FEA5E-460A-4BD5-9BF8-8C5AE33CD87A}" destId="{67518F04-50A3-45A5-9879-6626CA6625DC}" srcOrd="0" destOrd="0" presId="urn:microsoft.com/office/officeart/2016/7/layout/RepeatingBendingProcessNew"/>
    <dgm:cxn modelId="{9CCF9AC9-3495-42CE-9DDC-EAA555CE4339}" type="presParOf" srcId="{C525D7E0-E558-4DFE-BBDB-EE0FEB56DD7C}" destId="{0F92D973-2A64-45DF-A716-B756B572538D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6EC5CC2-1863-4053-AB5E-56A2DC730E8A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5ACDDF7B-A5E4-4E20-A302-CAAA17D59791}">
      <dgm:prSet phldrT="[Text]" custT="1"/>
      <dgm:spPr/>
      <dgm:t>
        <a:bodyPr/>
        <a:lstStyle/>
        <a:p>
          <a:r>
            <a:rPr lang="hr-HR" sz="2800" b="1" dirty="0"/>
            <a:t>Ustanove kojima je Grad osnivač ili suosnivač</a:t>
          </a:r>
        </a:p>
        <a:p>
          <a:r>
            <a:rPr lang="hr-HR" sz="1800" dirty="0"/>
            <a:t>kazališta, muzeji i galerije, centri za kulturu, knjižnice, glazbene i druge</a:t>
          </a:r>
        </a:p>
        <a:p>
          <a:endParaRPr lang="hr-HR" sz="1800" dirty="0"/>
        </a:p>
        <a:p>
          <a:r>
            <a:rPr lang="hr-HR" sz="1800" dirty="0"/>
            <a:t>87 M EUR (+65% programi)</a:t>
          </a:r>
        </a:p>
        <a:p>
          <a:endParaRPr lang="hr-HR" sz="2800" dirty="0"/>
        </a:p>
      </dgm:t>
    </dgm:pt>
    <dgm:pt modelId="{6EBB8586-0B9A-4A9E-B905-6409D933DE12}" type="parTrans" cxnId="{EF1F7E57-2CA6-4DCC-A24C-672E38A8F228}">
      <dgm:prSet/>
      <dgm:spPr/>
      <dgm:t>
        <a:bodyPr/>
        <a:lstStyle/>
        <a:p>
          <a:endParaRPr lang="hr-HR"/>
        </a:p>
      </dgm:t>
    </dgm:pt>
    <dgm:pt modelId="{EC49B2F1-6FF7-43BB-8D77-130EBC695CE2}" type="sibTrans" cxnId="{EF1F7E57-2CA6-4DCC-A24C-672E38A8F228}">
      <dgm:prSet/>
      <dgm:spPr/>
      <dgm:t>
        <a:bodyPr/>
        <a:lstStyle/>
        <a:p>
          <a:endParaRPr lang="hr-HR"/>
        </a:p>
      </dgm:t>
    </dgm:pt>
    <dgm:pt modelId="{FFA860BF-C5A2-438F-9446-F3219B549B80}">
      <dgm:prSet phldrT="[Text]" custT="1"/>
      <dgm:spPr/>
      <dgm:t>
        <a:bodyPr/>
        <a:lstStyle/>
        <a:p>
          <a:pPr algn="l"/>
          <a:r>
            <a:rPr lang="hr-HR" sz="2800" b="1" dirty="0"/>
            <a:t>Organizacije kojima Grad nije osnivač</a:t>
          </a:r>
        </a:p>
        <a:p>
          <a:pPr algn="l"/>
          <a:r>
            <a:rPr lang="hr-HR" sz="1800" dirty="0"/>
            <a:t>umjetničke organizacije, udruge, nakladnici, produkcijske kuće, samostalni umjetnici, državne javne ustanove…</a:t>
          </a:r>
        </a:p>
        <a:p>
          <a:pPr algn="r"/>
          <a:r>
            <a:rPr lang="hr-HR" sz="1800" dirty="0"/>
            <a:t>12 M EUR (povećanje preko 2x)</a:t>
          </a:r>
        </a:p>
        <a:p>
          <a:pPr algn="l"/>
          <a:endParaRPr lang="hr-HR" sz="2100" dirty="0"/>
        </a:p>
      </dgm:t>
    </dgm:pt>
    <dgm:pt modelId="{A25D7993-3079-4DEB-BB21-7FED6EFFE553}" type="parTrans" cxnId="{D6842EBA-4BB8-488B-A890-537AB79D5F95}">
      <dgm:prSet/>
      <dgm:spPr/>
      <dgm:t>
        <a:bodyPr/>
        <a:lstStyle/>
        <a:p>
          <a:endParaRPr lang="hr-HR"/>
        </a:p>
      </dgm:t>
    </dgm:pt>
    <dgm:pt modelId="{4FEE2177-7589-419A-BD09-9B4F65473321}" type="sibTrans" cxnId="{D6842EBA-4BB8-488B-A890-537AB79D5F95}">
      <dgm:prSet/>
      <dgm:spPr/>
      <dgm:t>
        <a:bodyPr/>
        <a:lstStyle/>
        <a:p>
          <a:endParaRPr lang="hr-HR"/>
        </a:p>
      </dgm:t>
    </dgm:pt>
    <dgm:pt modelId="{185E43D6-BCBD-4D8F-B333-1AA0A91CEB8B}" type="pres">
      <dgm:prSet presAssocID="{C6EC5CC2-1863-4053-AB5E-56A2DC730E8A}" presName="Name0" presStyleCnt="0">
        <dgm:presLayoutVars>
          <dgm:chMax val="2"/>
          <dgm:chPref val="2"/>
          <dgm:animLvl val="lvl"/>
        </dgm:presLayoutVars>
      </dgm:prSet>
      <dgm:spPr/>
    </dgm:pt>
    <dgm:pt modelId="{A3AFD2EA-FD72-4A47-82A4-2D53817D58B1}" type="pres">
      <dgm:prSet presAssocID="{C6EC5CC2-1863-4053-AB5E-56A2DC730E8A}" presName="LeftText" presStyleLbl="revTx" presStyleIdx="0" presStyleCnt="0">
        <dgm:presLayoutVars>
          <dgm:bulletEnabled val="1"/>
        </dgm:presLayoutVars>
      </dgm:prSet>
      <dgm:spPr/>
    </dgm:pt>
    <dgm:pt modelId="{697C9E05-2032-48DE-BD55-022212C5CE2C}" type="pres">
      <dgm:prSet presAssocID="{C6EC5CC2-1863-4053-AB5E-56A2DC730E8A}" presName="LeftNode" presStyleLbl="bgImgPlace1" presStyleIdx="0" presStyleCnt="2" custScaleX="248470" custLinFactNeighborX="-81684" custLinFactNeighborY="667">
        <dgm:presLayoutVars>
          <dgm:chMax val="2"/>
          <dgm:chPref val="2"/>
        </dgm:presLayoutVars>
      </dgm:prSet>
      <dgm:spPr/>
    </dgm:pt>
    <dgm:pt modelId="{748447B9-5C33-42D8-800C-09B03040064E}" type="pres">
      <dgm:prSet presAssocID="{C6EC5CC2-1863-4053-AB5E-56A2DC730E8A}" presName="RightText" presStyleLbl="revTx" presStyleIdx="0" presStyleCnt="0">
        <dgm:presLayoutVars>
          <dgm:bulletEnabled val="1"/>
        </dgm:presLayoutVars>
      </dgm:prSet>
      <dgm:spPr/>
    </dgm:pt>
    <dgm:pt modelId="{54CE39D6-2202-4277-BB58-E6268A585AD1}" type="pres">
      <dgm:prSet presAssocID="{C6EC5CC2-1863-4053-AB5E-56A2DC730E8A}" presName="RightNode" presStyleLbl="bgImgPlace1" presStyleIdx="1" presStyleCnt="2" custScaleX="236173" custScaleY="102218" custLinFactNeighborX="62766" custLinFactNeighborY="2001">
        <dgm:presLayoutVars>
          <dgm:chMax val="0"/>
          <dgm:chPref val="0"/>
        </dgm:presLayoutVars>
      </dgm:prSet>
      <dgm:spPr/>
    </dgm:pt>
    <dgm:pt modelId="{3A4B6B76-A012-4A78-9CAB-5D503097527C}" type="pres">
      <dgm:prSet presAssocID="{C6EC5CC2-1863-4053-AB5E-56A2DC730E8A}" presName="TopArrow" presStyleLbl="node1" presStyleIdx="0" presStyleCnt="2"/>
      <dgm:spPr/>
    </dgm:pt>
    <dgm:pt modelId="{61E06AA2-5EF2-4E36-BDAF-9DE0878E39D9}" type="pres">
      <dgm:prSet presAssocID="{C6EC5CC2-1863-4053-AB5E-56A2DC730E8A}" presName="BottomArrow" presStyleLbl="node1" presStyleIdx="1" presStyleCnt="2"/>
      <dgm:spPr/>
    </dgm:pt>
  </dgm:ptLst>
  <dgm:cxnLst>
    <dgm:cxn modelId="{11DA6401-BF2E-431A-9136-1E1C4E546AB5}" type="presOf" srcId="{5ACDDF7B-A5E4-4E20-A302-CAAA17D59791}" destId="{697C9E05-2032-48DE-BD55-022212C5CE2C}" srcOrd="1" destOrd="0" presId="urn:microsoft.com/office/officeart/2009/layout/ReverseList"/>
    <dgm:cxn modelId="{5AD91F3D-B1B1-48CF-B12E-DB18575CD45C}" type="presOf" srcId="{FFA860BF-C5A2-438F-9446-F3219B549B80}" destId="{54CE39D6-2202-4277-BB58-E6268A585AD1}" srcOrd="1" destOrd="0" presId="urn:microsoft.com/office/officeart/2009/layout/ReverseList"/>
    <dgm:cxn modelId="{E001A153-D5E4-4B91-B9B1-5360FE7733AC}" type="presOf" srcId="{C6EC5CC2-1863-4053-AB5E-56A2DC730E8A}" destId="{185E43D6-BCBD-4D8F-B333-1AA0A91CEB8B}" srcOrd="0" destOrd="0" presId="urn:microsoft.com/office/officeart/2009/layout/ReverseList"/>
    <dgm:cxn modelId="{EF1F7E57-2CA6-4DCC-A24C-672E38A8F228}" srcId="{C6EC5CC2-1863-4053-AB5E-56A2DC730E8A}" destId="{5ACDDF7B-A5E4-4E20-A302-CAAA17D59791}" srcOrd="0" destOrd="0" parTransId="{6EBB8586-0B9A-4A9E-B905-6409D933DE12}" sibTransId="{EC49B2F1-6FF7-43BB-8D77-130EBC695CE2}"/>
    <dgm:cxn modelId="{D6842EBA-4BB8-488B-A890-537AB79D5F95}" srcId="{C6EC5CC2-1863-4053-AB5E-56A2DC730E8A}" destId="{FFA860BF-C5A2-438F-9446-F3219B549B80}" srcOrd="1" destOrd="0" parTransId="{A25D7993-3079-4DEB-BB21-7FED6EFFE553}" sibTransId="{4FEE2177-7589-419A-BD09-9B4F65473321}"/>
    <dgm:cxn modelId="{D70C26BC-647E-4790-8D9A-F49B5A6BC7BC}" type="presOf" srcId="{5ACDDF7B-A5E4-4E20-A302-CAAA17D59791}" destId="{A3AFD2EA-FD72-4A47-82A4-2D53817D58B1}" srcOrd="0" destOrd="0" presId="urn:microsoft.com/office/officeart/2009/layout/ReverseList"/>
    <dgm:cxn modelId="{17948FD3-0120-426D-8739-6D345E9F652A}" type="presOf" srcId="{FFA860BF-C5A2-438F-9446-F3219B549B80}" destId="{748447B9-5C33-42D8-800C-09B03040064E}" srcOrd="0" destOrd="0" presId="urn:microsoft.com/office/officeart/2009/layout/ReverseList"/>
    <dgm:cxn modelId="{C61A0FCE-C075-40ED-A074-694180595C74}" type="presParOf" srcId="{185E43D6-BCBD-4D8F-B333-1AA0A91CEB8B}" destId="{A3AFD2EA-FD72-4A47-82A4-2D53817D58B1}" srcOrd="0" destOrd="0" presId="urn:microsoft.com/office/officeart/2009/layout/ReverseList"/>
    <dgm:cxn modelId="{94CB4FD6-77F0-44EB-91A7-2B30B1DAB393}" type="presParOf" srcId="{185E43D6-BCBD-4D8F-B333-1AA0A91CEB8B}" destId="{697C9E05-2032-48DE-BD55-022212C5CE2C}" srcOrd="1" destOrd="0" presId="urn:microsoft.com/office/officeart/2009/layout/ReverseList"/>
    <dgm:cxn modelId="{CB287BC5-6784-4807-B24C-E9D78CE0E54C}" type="presParOf" srcId="{185E43D6-BCBD-4D8F-B333-1AA0A91CEB8B}" destId="{748447B9-5C33-42D8-800C-09B03040064E}" srcOrd="2" destOrd="0" presId="urn:microsoft.com/office/officeart/2009/layout/ReverseList"/>
    <dgm:cxn modelId="{B553F7B7-F6FC-43AD-8D23-EFD77B92451D}" type="presParOf" srcId="{185E43D6-BCBD-4D8F-B333-1AA0A91CEB8B}" destId="{54CE39D6-2202-4277-BB58-E6268A585AD1}" srcOrd="3" destOrd="0" presId="urn:microsoft.com/office/officeart/2009/layout/ReverseList"/>
    <dgm:cxn modelId="{26B4474A-80F1-4115-BB92-E9FD64AA6D11}" type="presParOf" srcId="{185E43D6-BCBD-4D8F-B333-1AA0A91CEB8B}" destId="{3A4B6B76-A012-4A78-9CAB-5D503097527C}" srcOrd="4" destOrd="0" presId="urn:microsoft.com/office/officeart/2009/layout/ReverseList"/>
    <dgm:cxn modelId="{8BF43EB8-F0BF-4861-9A0E-2DF6B6E9CF35}" type="presParOf" srcId="{185E43D6-BCBD-4D8F-B333-1AA0A91CEB8B}" destId="{61E06AA2-5EF2-4E36-BDAF-9DE0878E39D9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3114C-B97B-4054-93EF-9B08108E4F86}">
      <dsp:nvSpPr>
        <dsp:cNvPr id="0" name=""/>
        <dsp:cNvSpPr/>
      </dsp:nvSpPr>
      <dsp:spPr>
        <a:xfrm>
          <a:off x="36" y="170564"/>
          <a:ext cx="3532444" cy="6048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Glazbeni i filmski festivali</a:t>
          </a:r>
          <a:endParaRPr lang="en-US" sz="2100" kern="1200" dirty="0"/>
        </a:p>
      </dsp:txBody>
      <dsp:txXfrm>
        <a:off x="36" y="170564"/>
        <a:ext cx="3532444" cy="604800"/>
      </dsp:txXfrm>
    </dsp:sp>
    <dsp:sp modelId="{8418A91E-69DF-4FDA-91B8-D4960EC3FF90}">
      <dsp:nvSpPr>
        <dsp:cNvPr id="0" name=""/>
        <dsp:cNvSpPr/>
      </dsp:nvSpPr>
      <dsp:spPr>
        <a:xfrm>
          <a:off x="36" y="775364"/>
          <a:ext cx="3532444" cy="533936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Muzički biennale Zagreb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 err="1"/>
            <a:t>INmusic</a:t>
          </a:r>
          <a:r>
            <a:rPr lang="hr-HR" sz="2100" kern="1200" dirty="0"/>
            <a:t> Festival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Zagreb Jazz Festival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Gibanja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Scena Amadeo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 err="1"/>
            <a:t>Animafest</a:t>
          </a:r>
          <a:r>
            <a:rPr lang="hr-HR" sz="2100" kern="1200" dirty="0"/>
            <a:t> Zagreb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Zagreb Film Festival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 err="1"/>
            <a:t>ZagrebDox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b="0" i="0" u="none" kern="1200" dirty="0"/>
            <a:t>Human Rights Film Festival 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 err="1"/>
            <a:t>Subversive</a:t>
          </a:r>
          <a:r>
            <a:rPr lang="hr-HR" sz="2100" kern="1200" dirty="0"/>
            <a:t> Film Festival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25 </a:t>
          </a:r>
          <a:r>
            <a:rPr lang="hr-HR" sz="2100" kern="1200" dirty="0" err="1"/>
            <a:t>FPS</a:t>
          </a:r>
          <a:endParaRPr lang="en-US" sz="2100" kern="1200" dirty="0"/>
        </a:p>
      </dsp:txBody>
      <dsp:txXfrm>
        <a:off x="36" y="775364"/>
        <a:ext cx="3532444" cy="5339368"/>
      </dsp:txXfrm>
    </dsp:sp>
    <dsp:sp modelId="{2CFE384F-1F19-4795-B070-3609F36AB6A2}">
      <dsp:nvSpPr>
        <dsp:cNvPr id="0" name=""/>
        <dsp:cNvSpPr/>
      </dsp:nvSpPr>
      <dsp:spPr>
        <a:xfrm>
          <a:off x="4027023" y="170564"/>
          <a:ext cx="3532444" cy="604800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Kazališni i plesni festivali</a:t>
          </a:r>
          <a:endParaRPr lang="en-US" sz="2100" kern="1200" dirty="0"/>
        </a:p>
      </dsp:txBody>
      <dsp:txXfrm>
        <a:off x="4027023" y="170564"/>
        <a:ext cx="3532444" cy="604800"/>
      </dsp:txXfrm>
    </dsp:sp>
    <dsp:sp modelId="{63DBA4AE-30F0-4957-86ED-3747822F444E}">
      <dsp:nvSpPr>
        <dsp:cNvPr id="0" name=""/>
        <dsp:cNvSpPr/>
      </dsp:nvSpPr>
      <dsp:spPr>
        <a:xfrm>
          <a:off x="4027023" y="775364"/>
          <a:ext cx="3532444" cy="5339368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Festival svjetskog kazališta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Festival Miroslav Krleža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 err="1"/>
            <a:t>Eurijala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Zagrebačko </a:t>
          </a:r>
          <a:r>
            <a:rPr lang="hr-HR" sz="2100" kern="1200" dirty="0" err="1"/>
            <a:t>histrionsko</a:t>
          </a:r>
          <a:r>
            <a:rPr lang="hr-HR" sz="2100" kern="1200" dirty="0"/>
            <a:t> ljeto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Ljetne noći teatra Exit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Zagrebački festival monodrame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Tjedan suvremenog plesa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 err="1"/>
            <a:t>Perofracije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Međunarodni festival </a:t>
          </a:r>
          <a:r>
            <a:rPr lang="hr-HR" sz="2100" kern="1200" dirty="0" err="1"/>
            <a:t>Improspecije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Platforma HR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r-HR" sz="2100" kern="1200" dirty="0"/>
        </a:p>
      </dsp:txBody>
      <dsp:txXfrm>
        <a:off x="4027023" y="775364"/>
        <a:ext cx="3532444" cy="53393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3114C-B97B-4054-93EF-9B08108E4F86}">
      <dsp:nvSpPr>
        <dsp:cNvPr id="0" name=""/>
        <dsp:cNvSpPr/>
      </dsp:nvSpPr>
      <dsp:spPr>
        <a:xfrm>
          <a:off x="36" y="65956"/>
          <a:ext cx="3532444" cy="8500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 dirty="0"/>
            <a:t>Književni programi i festivali</a:t>
          </a:r>
          <a:endParaRPr lang="en-US" sz="2300" kern="1200" dirty="0"/>
        </a:p>
      </dsp:txBody>
      <dsp:txXfrm>
        <a:off x="36" y="65956"/>
        <a:ext cx="3532444" cy="850044"/>
      </dsp:txXfrm>
    </dsp:sp>
    <dsp:sp modelId="{8418A91E-69DF-4FDA-91B8-D4960EC3FF90}">
      <dsp:nvSpPr>
        <dsp:cNvPr id="0" name=""/>
        <dsp:cNvSpPr/>
      </dsp:nvSpPr>
      <dsp:spPr>
        <a:xfrm>
          <a:off x="36" y="916000"/>
          <a:ext cx="3532444" cy="530334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Festival svjetske književnosti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Festival europske kratke priče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 err="1"/>
            <a:t>SFeraKon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Goranovo proljeće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Tribine </a:t>
          </a:r>
          <a:r>
            <a:rPr lang="hr-HR" sz="2300" kern="1200" dirty="0" err="1"/>
            <a:t>HDP</a:t>
          </a:r>
          <a:r>
            <a:rPr lang="hr-HR" sz="2300" kern="1200" dirty="0"/>
            <a:t>-a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Zagrebački književni razgovori (DHK)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programi Hrvatskog </a:t>
          </a:r>
          <a:r>
            <a:rPr lang="hr-HR" sz="2300" kern="1200" dirty="0" err="1"/>
            <a:t>P.E.N</a:t>
          </a:r>
          <a:r>
            <a:rPr lang="hr-HR" sz="2300" kern="1200" dirty="0"/>
            <a:t>. centra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Književnost u </a:t>
          </a:r>
          <a:r>
            <a:rPr lang="hr-HR" sz="2300" kern="1200" dirty="0" err="1"/>
            <a:t>Booksi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300" kern="1200" dirty="0"/>
        </a:p>
      </dsp:txBody>
      <dsp:txXfrm>
        <a:off x="36" y="916000"/>
        <a:ext cx="3532444" cy="5303340"/>
      </dsp:txXfrm>
    </dsp:sp>
    <dsp:sp modelId="{2CFE384F-1F19-4795-B070-3609F36AB6A2}">
      <dsp:nvSpPr>
        <dsp:cNvPr id="0" name=""/>
        <dsp:cNvSpPr/>
      </dsp:nvSpPr>
      <dsp:spPr>
        <a:xfrm>
          <a:off x="4027023" y="65956"/>
          <a:ext cx="3532444" cy="850044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 dirty="0"/>
            <a:t>Knjige i časopisi</a:t>
          </a:r>
          <a:endParaRPr lang="en-US" sz="2300" kern="1200" dirty="0"/>
        </a:p>
      </dsp:txBody>
      <dsp:txXfrm>
        <a:off x="4027023" y="65956"/>
        <a:ext cx="3532444" cy="850044"/>
      </dsp:txXfrm>
    </dsp:sp>
    <dsp:sp modelId="{63DBA4AE-30F0-4957-86ED-3747822F444E}">
      <dsp:nvSpPr>
        <dsp:cNvPr id="0" name=""/>
        <dsp:cNvSpPr/>
      </dsp:nvSpPr>
      <dsp:spPr>
        <a:xfrm>
          <a:off x="4027023" y="916000"/>
          <a:ext cx="3532444" cy="5303340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besplatne elektroničke knjige 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zvučne knjige za slijepe osobe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izdavanje knjiga i e-knjiga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300" kern="1200" dirty="0"/>
            <a:t>tiskani i e-časopisi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300" kern="1200" dirty="0"/>
        </a:p>
      </dsp:txBody>
      <dsp:txXfrm>
        <a:off x="4027023" y="916000"/>
        <a:ext cx="3532444" cy="53033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3114C-B97B-4054-93EF-9B08108E4F86}">
      <dsp:nvSpPr>
        <dsp:cNvPr id="0" name=""/>
        <dsp:cNvSpPr/>
      </dsp:nvSpPr>
      <dsp:spPr>
        <a:xfrm>
          <a:off x="36" y="85772"/>
          <a:ext cx="3532444" cy="78158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Galerije i izložbeni programi</a:t>
          </a:r>
          <a:endParaRPr lang="en-US" sz="2100" kern="1200" dirty="0"/>
        </a:p>
      </dsp:txBody>
      <dsp:txXfrm>
        <a:off x="36" y="85772"/>
        <a:ext cx="3532444" cy="781588"/>
      </dsp:txXfrm>
    </dsp:sp>
    <dsp:sp modelId="{8418A91E-69DF-4FDA-91B8-D4960EC3FF90}">
      <dsp:nvSpPr>
        <dsp:cNvPr id="0" name=""/>
        <dsp:cNvSpPr/>
      </dsp:nvSpPr>
      <dsp:spPr>
        <a:xfrm>
          <a:off x="36" y="867361"/>
          <a:ext cx="3532444" cy="533216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HDD galerija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KONTEJNER 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WHW-Što, kako i za koga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Atelijeri Žitnjak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 err="1"/>
            <a:t>Meštorvićev</a:t>
          </a:r>
          <a:r>
            <a:rPr lang="hr-HR" sz="2100" kern="1200" dirty="0"/>
            <a:t> paviljon 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 err="1"/>
            <a:t>Lauba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Galerija SC i Francuski paviljon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Trijenale grafike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Salon mladih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Organ vida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Zagrebački salon arhitekture i urbanizma</a:t>
          </a:r>
          <a:endParaRPr lang="en-US" sz="2100" kern="1200" dirty="0"/>
        </a:p>
      </dsp:txBody>
      <dsp:txXfrm>
        <a:off x="36" y="867361"/>
        <a:ext cx="3532444" cy="5332162"/>
      </dsp:txXfrm>
    </dsp:sp>
    <dsp:sp modelId="{2CFE384F-1F19-4795-B070-3609F36AB6A2}">
      <dsp:nvSpPr>
        <dsp:cNvPr id="0" name=""/>
        <dsp:cNvSpPr/>
      </dsp:nvSpPr>
      <dsp:spPr>
        <a:xfrm>
          <a:off x="4027023" y="85772"/>
          <a:ext cx="3532444" cy="781588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Nezavisni kulturni centri i klubovi</a:t>
          </a:r>
          <a:endParaRPr lang="en-US" sz="2100" kern="1200" dirty="0"/>
        </a:p>
      </dsp:txBody>
      <dsp:txXfrm>
        <a:off x="4027023" y="85772"/>
        <a:ext cx="3532444" cy="781588"/>
      </dsp:txXfrm>
    </dsp:sp>
    <dsp:sp modelId="{63DBA4AE-30F0-4957-86ED-3747822F444E}">
      <dsp:nvSpPr>
        <dsp:cNvPr id="0" name=""/>
        <dsp:cNvSpPr/>
      </dsp:nvSpPr>
      <dsp:spPr>
        <a:xfrm>
          <a:off x="4027023" y="867361"/>
          <a:ext cx="3532444" cy="5332162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Močvara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Autonomni kulturni centar – </a:t>
          </a:r>
          <a:r>
            <a:rPr lang="hr-HR" sz="2100" kern="1200" dirty="0" err="1"/>
            <a:t>Attack</a:t>
          </a:r>
          <a:r>
            <a:rPr lang="hr-HR" sz="2100" kern="1200" dirty="0"/>
            <a:t>!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Centar </a:t>
          </a:r>
          <a:r>
            <a:rPr lang="hr-HR" sz="2100" kern="1200" dirty="0" err="1"/>
            <a:t>MaMa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Klub </a:t>
          </a:r>
          <a:r>
            <a:rPr lang="hr-HR" sz="2100" kern="1200" dirty="0" err="1"/>
            <a:t>Booksa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Tvornica kulture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 err="1"/>
            <a:t>KSET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 err="1"/>
            <a:t>Vintage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Klub Pločnik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Klub Dva Osam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Klub „Crni mačak”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Centar Šesnaestica 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 err="1"/>
            <a:t>Vestigium</a:t>
          </a:r>
          <a:r>
            <a:rPr lang="hr-HR" sz="2100" kern="1200" dirty="0"/>
            <a:t> (Brezovica i Vrbani)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100" kern="1200" dirty="0"/>
        </a:p>
      </dsp:txBody>
      <dsp:txXfrm>
        <a:off x="4027023" y="867361"/>
        <a:ext cx="3532444" cy="53321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3114C-B97B-4054-93EF-9B08108E4F86}">
      <dsp:nvSpPr>
        <dsp:cNvPr id="0" name=""/>
        <dsp:cNvSpPr/>
      </dsp:nvSpPr>
      <dsp:spPr>
        <a:xfrm>
          <a:off x="36" y="27126"/>
          <a:ext cx="3532444" cy="95635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/>
            <a:t>Ansambli i orkestri </a:t>
          </a:r>
          <a:endParaRPr lang="en-US" sz="2600" kern="1200"/>
        </a:p>
      </dsp:txBody>
      <dsp:txXfrm>
        <a:off x="36" y="27126"/>
        <a:ext cx="3532444" cy="956355"/>
      </dsp:txXfrm>
    </dsp:sp>
    <dsp:sp modelId="{8418A91E-69DF-4FDA-91B8-D4960EC3FF90}">
      <dsp:nvSpPr>
        <dsp:cNvPr id="0" name=""/>
        <dsp:cNvSpPr/>
      </dsp:nvSpPr>
      <dsp:spPr>
        <a:xfrm>
          <a:off x="36" y="983481"/>
          <a:ext cx="3532444" cy="527468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/>
            <a:t>Zagrebački solisti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/>
            <a:t>Hrvatski barokni ansambl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/>
            <a:t>Zagrebački kvartet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 err="1"/>
            <a:t>Cantus</a:t>
          </a:r>
          <a:r>
            <a:rPr lang="hr-HR" sz="2600" kern="1200" dirty="0"/>
            <a:t> ansambl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/>
            <a:t>Studio za suvremeni ples 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/>
            <a:t>Zagrebački plesni ansambl</a:t>
          </a:r>
          <a:endParaRPr lang="en-US" sz="2600" kern="1200" dirty="0"/>
        </a:p>
      </dsp:txBody>
      <dsp:txXfrm>
        <a:off x="36" y="983481"/>
        <a:ext cx="3532444" cy="5274689"/>
      </dsp:txXfrm>
    </dsp:sp>
    <dsp:sp modelId="{2CFE384F-1F19-4795-B070-3609F36AB6A2}">
      <dsp:nvSpPr>
        <dsp:cNvPr id="0" name=""/>
        <dsp:cNvSpPr/>
      </dsp:nvSpPr>
      <dsp:spPr>
        <a:xfrm>
          <a:off x="4027023" y="27126"/>
          <a:ext cx="3532444" cy="956355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/>
            <a:t>Kazališta i produkcije predstava</a:t>
          </a:r>
          <a:endParaRPr lang="en-US" sz="2600" kern="1200"/>
        </a:p>
      </dsp:txBody>
      <dsp:txXfrm>
        <a:off x="4027023" y="27126"/>
        <a:ext cx="3532444" cy="956355"/>
      </dsp:txXfrm>
    </dsp:sp>
    <dsp:sp modelId="{63DBA4AE-30F0-4957-86ED-3747822F444E}">
      <dsp:nvSpPr>
        <dsp:cNvPr id="0" name=""/>
        <dsp:cNvSpPr/>
      </dsp:nvSpPr>
      <dsp:spPr>
        <a:xfrm>
          <a:off x="4027023" y="983481"/>
          <a:ext cx="3532444" cy="5274689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/>
            <a:t>Teatar EXIT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/>
            <a:t>Dramski studio slijepih i slabovidnih Novi život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/>
            <a:t>Teatar &amp;TD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/>
            <a:t>Mala scena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/>
            <a:t>Triko cirkus teatar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/>
            <a:t>Eurokaz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/>
            <a:t>Grupa Kugla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/>
            <a:t>Montažstroj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/>
            <a:t>Planet-Art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600" kern="1200" dirty="0"/>
            <a:t>Teatar Gavran</a:t>
          </a:r>
          <a:endParaRPr lang="en-US" sz="2600" kern="1200" dirty="0"/>
        </a:p>
      </dsp:txBody>
      <dsp:txXfrm>
        <a:off x="4027023" y="983481"/>
        <a:ext cx="3532444" cy="52746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3114C-B97B-4054-93EF-9B08108E4F86}">
      <dsp:nvSpPr>
        <dsp:cNvPr id="0" name=""/>
        <dsp:cNvSpPr/>
      </dsp:nvSpPr>
      <dsp:spPr>
        <a:xfrm>
          <a:off x="36" y="8823"/>
          <a:ext cx="3532444" cy="9148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Kulturno-umjetnički amaterizam</a:t>
          </a:r>
          <a:endParaRPr lang="en-US" sz="2500" kern="1200" dirty="0"/>
        </a:p>
      </dsp:txBody>
      <dsp:txXfrm>
        <a:off x="36" y="8823"/>
        <a:ext cx="3532444" cy="914899"/>
      </dsp:txXfrm>
    </dsp:sp>
    <dsp:sp modelId="{8418A91E-69DF-4FDA-91B8-D4960EC3FF90}">
      <dsp:nvSpPr>
        <dsp:cNvPr id="0" name=""/>
        <dsp:cNvSpPr/>
      </dsp:nvSpPr>
      <dsp:spPr>
        <a:xfrm>
          <a:off x="36" y="923723"/>
          <a:ext cx="3532444" cy="535275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 err="1"/>
            <a:t>SKUD</a:t>
          </a:r>
          <a:r>
            <a:rPr lang="hr-HR" sz="2500" kern="1200" dirty="0"/>
            <a:t> Ivan Goran Kovačić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/>
            <a:t>Folklorni ansambl Zagreb-Markovac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/>
            <a:t>Folklorni ansambl Sesvetska sela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 err="1"/>
            <a:t>HKPD</a:t>
          </a:r>
          <a:r>
            <a:rPr lang="hr-HR" sz="2500" kern="1200" dirty="0"/>
            <a:t> Bosiljak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 err="1"/>
            <a:t>HKUD</a:t>
          </a:r>
          <a:r>
            <a:rPr lang="hr-HR" sz="2500" kern="1200" dirty="0"/>
            <a:t> Željezničar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 err="1"/>
            <a:t>HSPD</a:t>
          </a:r>
          <a:r>
            <a:rPr lang="hr-HR" sz="2500" kern="1200" dirty="0"/>
            <a:t> Sljeme - Šestine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/>
            <a:t>Zvjezdice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b="0" i="0" u="none" kern="1200" noProof="0" dirty="0"/>
            <a:t>Dječji zbor </a:t>
          </a:r>
          <a:r>
            <a:rPr lang="hr-HR" sz="2500" b="0" i="0" u="none" kern="1200" noProof="0" dirty="0" err="1"/>
            <a:t>Mozartine</a:t>
          </a:r>
          <a:endParaRPr lang="hr-HR" sz="2500" kern="1200" noProof="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/>
            <a:t>Komorni zbor Ivan Filipović</a:t>
          </a:r>
          <a:endParaRPr lang="en-US" sz="2500" kern="1200" dirty="0"/>
        </a:p>
      </dsp:txBody>
      <dsp:txXfrm>
        <a:off x="36" y="923723"/>
        <a:ext cx="3532444" cy="5352750"/>
      </dsp:txXfrm>
    </dsp:sp>
    <dsp:sp modelId="{2CFE384F-1F19-4795-B070-3609F36AB6A2}">
      <dsp:nvSpPr>
        <dsp:cNvPr id="0" name=""/>
        <dsp:cNvSpPr/>
      </dsp:nvSpPr>
      <dsp:spPr>
        <a:xfrm>
          <a:off x="4027023" y="8823"/>
          <a:ext cx="3532444" cy="914899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itd...</a:t>
          </a:r>
          <a:endParaRPr lang="en-US" sz="2500" kern="1200" dirty="0"/>
        </a:p>
      </dsp:txBody>
      <dsp:txXfrm>
        <a:off x="4027023" y="8823"/>
        <a:ext cx="3532444" cy="914899"/>
      </dsp:txXfrm>
    </dsp:sp>
    <dsp:sp modelId="{63DBA4AE-30F0-4957-86ED-3747822F444E}">
      <dsp:nvSpPr>
        <dsp:cNvPr id="0" name=""/>
        <dsp:cNvSpPr/>
      </dsp:nvSpPr>
      <dsp:spPr>
        <a:xfrm>
          <a:off x="4027023" y="923723"/>
          <a:ext cx="3532444" cy="5352750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/>
            <a:t>1384 programa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/>
            <a:t>svih vrsta i žanrova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/>
            <a:t>svih kulturnih djelatnosti i područja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500" kern="1200" dirty="0"/>
            <a:t>širom grada</a:t>
          </a:r>
          <a:endParaRPr lang="en-US" sz="2500" kern="1200" dirty="0"/>
        </a:p>
      </dsp:txBody>
      <dsp:txXfrm>
        <a:off x="4027023" y="923723"/>
        <a:ext cx="3532444" cy="53527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DCBED-9618-43CD-950A-056620B9714C}">
      <dsp:nvSpPr>
        <dsp:cNvPr id="0" name=""/>
        <dsp:cNvSpPr/>
      </dsp:nvSpPr>
      <dsp:spPr>
        <a:xfrm>
          <a:off x="2850052" y="685988"/>
          <a:ext cx="5293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9335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0721" y="728908"/>
        <a:ext cx="27996" cy="5599"/>
      </dsp:txXfrm>
    </dsp:sp>
    <dsp:sp modelId="{709065ED-C842-41EA-B34B-2BAC5027BAD5}">
      <dsp:nvSpPr>
        <dsp:cNvPr id="0" name=""/>
        <dsp:cNvSpPr/>
      </dsp:nvSpPr>
      <dsp:spPr>
        <a:xfrm>
          <a:off x="417351" y="1358"/>
          <a:ext cx="2434500" cy="1460700"/>
        </a:xfrm>
        <a:prstGeom prst="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19293" tIns="125219" rIns="119293" bIns="12521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podizanje kvalitete i raznolikosti programa</a:t>
          </a:r>
          <a:endParaRPr lang="en-US" sz="2100" kern="1200"/>
        </a:p>
      </dsp:txBody>
      <dsp:txXfrm>
        <a:off x="417351" y="1358"/>
        <a:ext cx="2434500" cy="1460700"/>
      </dsp:txXfrm>
    </dsp:sp>
    <dsp:sp modelId="{BA6D1860-CBED-40B2-9077-BC2FDCB4F9CB}">
      <dsp:nvSpPr>
        <dsp:cNvPr id="0" name=""/>
        <dsp:cNvSpPr/>
      </dsp:nvSpPr>
      <dsp:spPr>
        <a:xfrm>
          <a:off x="1634602" y="1460258"/>
          <a:ext cx="2994435" cy="529335"/>
        </a:xfrm>
        <a:custGeom>
          <a:avLst/>
          <a:gdLst/>
          <a:ahLst/>
          <a:cxnLst/>
          <a:rect l="0" t="0" r="0" b="0"/>
          <a:pathLst>
            <a:path>
              <a:moveTo>
                <a:pt x="2994435" y="0"/>
              </a:moveTo>
              <a:lnTo>
                <a:pt x="2994435" y="281767"/>
              </a:lnTo>
              <a:lnTo>
                <a:pt x="0" y="281767"/>
              </a:lnTo>
              <a:lnTo>
                <a:pt x="0" y="529335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5661" y="1722126"/>
        <a:ext cx="152316" cy="5599"/>
      </dsp:txXfrm>
    </dsp:sp>
    <dsp:sp modelId="{9D2CFC93-6229-42CE-AA3D-229B44560260}">
      <dsp:nvSpPr>
        <dsp:cNvPr id="0" name=""/>
        <dsp:cNvSpPr/>
      </dsp:nvSpPr>
      <dsp:spPr>
        <a:xfrm>
          <a:off x="3411787" y="1358"/>
          <a:ext cx="2434500" cy="1460700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19293" tIns="125219" rIns="119293" bIns="12521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bolji uvjeti rada za nezavisne umjetnike i organizacije</a:t>
          </a:r>
          <a:endParaRPr lang="en-US" sz="2100" kern="1200" dirty="0"/>
        </a:p>
      </dsp:txBody>
      <dsp:txXfrm>
        <a:off x="3411787" y="1358"/>
        <a:ext cx="2434500" cy="1460700"/>
      </dsp:txXfrm>
    </dsp:sp>
    <dsp:sp modelId="{B58D0A1B-8D05-491F-9DF0-9DDA48583381}">
      <dsp:nvSpPr>
        <dsp:cNvPr id="0" name=""/>
        <dsp:cNvSpPr/>
      </dsp:nvSpPr>
      <dsp:spPr>
        <a:xfrm>
          <a:off x="2850052" y="2706624"/>
          <a:ext cx="5293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9335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0721" y="2749544"/>
        <a:ext cx="27996" cy="5599"/>
      </dsp:txXfrm>
    </dsp:sp>
    <dsp:sp modelId="{8EB6520A-A0AE-4F3D-8744-B7E92ADAA00F}">
      <dsp:nvSpPr>
        <dsp:cNvPr id="0" name=""/>
        <dsp:cNvSpPr/>
      </dsp:nvSpPr>
      <dsp:spPr>
        <a:xfrm>
          <a:off x="417351" y="2021993"/>
          <a:ext cx="2434500" cy="1460700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19293" tIns="125219" rIns="119293" bIns="12521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dodatna podrška programima koji su bili kvalitetnije financirani</a:t>
          </a:r>
          <a:endParaRPr lang="en-US" sz="2100" kern="1200"/>
        </a:p>
      </dsp:txBody>
      <dsp:txXfrm>
        <a:off x="417351" y="2021993"/>
        <a:ext cx="2434500" cy="1460700"/>
      </dsp:txXfrm>
    </dsp:sp>
    <dsp:sp modelId="{31120D4E-199F-4911-B878-951FE878A792}">
      <dsp:nvSpPr>
        <dsp:cNvPr id="0" name=""/>
        <dsp:cNvSpPr/>
      </dsp:nvSpPr>
      <dsp:spPr>
        <a:xfrm>
          <a:off x="1634602" y="3480894"/>
          <a:ext cx="2994435" cy="529335"/>
        </a:xfrm>
        <a:custGeom>
          <a:avLst/>
          <a:gdLst/>
          <a:ahLst/>
          <a:cxnLst/>
          <a:rect l="0" t="0" r="0" b="0"/>
          <a:pathLst>
            <a:path>
              <a:moveTo>
                <a:pt x="2994435" y="0"/>
              </a:moveTo>
              <a:lnTo>
                <a:pt x="2994435" y="281767"/>
              </a:lnTo>
              <a:lnTo>
                <a:pt x="0" y="281767"/>
              </a:lnTo>
              <a:lnTo>
                <a:pt x="0" y="529335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5661" y="3742762"/>
        <a:ext cx="152316" cy="5599"/>
      </dsp:txXfrm>
    </dsp:sp>
    <dsp:sp modelId="{299AC199-0932-45B1-92F5-F4860FC2AA50}">
      <dsp:nvSpPr>
        <dsp:cNvPr id="0" name=""/>
        <dsp:cNvSpPr/>
      </dsp:nvSpPr>
      <dsp:spPr>
        <a:xfrm>
          <a:off x="3411787" y="2021993"/>
          <a:ext cx="2434500" cy="1460700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19293" tIns="125219" rIns="119293" bIns="12521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značajnija podrška programima koji su bili bitno podfinancirani</a:t>
          </a:r>
          <a:endParaRPr lang="en-US" sz="2100" kern="1200"/>
        </a:p>
      </dsp:txBody>
      <dsp:txXfrm>
        <a:off x="3411787" y="2021993"/>
        <a:ext cx="2434500" cy="1460700"/>
      </dsp:txXfrm>
    </dsp:sp>
    <dsp:sp modelId="{E83FEA5E-460A-4BD5-9BF8-8C5AE33CD87A}">
      <dsp:nvSpPr>
        <dsp:cNvPr id="0" name=""/>
        <dsp:cNvSpPr/>
      </dsp:nvSpPr>
      <dsp:spPr>
        <a:xfrm>
          <a:off x="2850052" y="4727259"/>
          <a:ext cx="5293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9335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0721" y="4770179"/>
        <a:ext cx="27996" cy="5599"/>
      </dsp:txXfrm>
    </dsp:sp>
    <dsp:sp modelId="{69F06AC1-DBB7-44B4-BE1A-FBED5224D36F}">
      <dsp:nvSpPr>
        <dsp:cNvPr id="0" name=""/>
        <dsp:cNvSpPr/>
      </dsp:nvSpPr>
      <dsp:spPr>
        <a:xfrm>
          <a:off x="417351" y="4042629"/>
          <a:ext cx="2434500" cy="1460700"/>
        </a:xfrm>
        <a:prstGeom prst="rect">
          <a:avLst/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19293" tIns="125219" rIns="119293" bIns="12521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otvaranje prostora za nove programe i organizacije</a:t>
          </a:r>
          <a:endParaRPr lang="en-US" sz="2100" kern="1200"/>
        </a:p>
      </dsp:txBody>
      <dsp:txXfrm>
        <a:off x="417351" y="4042629"/>
        <a:ext cx="2434500" cy="1460700"/>
      </dsp:txXfrm>
    </dsp:sp>
    <dsp:sp modelId="{0F92D973-2A64-45DF-A716-B756B572538D}">
      <dsp:nvSpPr>
        <dsp:cNvPr id="0" name=""/>
        <dsp:cNvSpPr/>
      </dsp:nvSpPr>
      <dsp:spPr>
        <a:xfrm>
          <a:off x="3411787" y="4042629"/>
          <a:ext cx="2434500" cy="1460700"/>
        </a:xfrm>
        <a:prstGeom prst="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19293" tIns="125219" rIns="119293" bIns="125219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bolja kulturna ponuda za raznolike interese građana Zagreba</a:t>
          </a:r>
          <a:endParaRPr lang="en-US" sz="2100" kern="1200"/>
        </a:p>
      </dsp:txBody>
      <dsp:txXfrm>
        <a:off x="3411787" y="4042629"/>
        <a:ext cx="2434500" cy="14607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7C9E05-2032-48DE-BD55-022212C5CE2C}">
      <dsp:nvSpPr>
        <dsp:cNvPr id="0" name=""/>
        <dsp:cNvSpPr/>
      </dsp:nvSpPr>
      <dsp:spPr>
        <a:xfrm rot="16200000">
          <a:off x="1621595" y="70681"/>
          <a:ext cx="2797475" cy="4247728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77800" rIns="160020" bIns="17780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b="1" kern="1200" dirty="0"/>
            <a:t>Ustanove kojima je Grad osnivač ili suosnivač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kazališta, muzeji i galerije, centri za kulturu, knjižnice, glazbene i druge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800" kern="1200" dirty="0"/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87 M EUR (+65% programi)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800" kern="1200" dirty="0"/>
        </a:p>
      </dsp:txBody>
      <dsp:txXfrm rot="5400000">
        <a:off x="1033055" y="932393"/>
        <a:ext cx="4111142" cy="2524303"/>
      </dsp:txXfrm>
    </dsp:sp>
    <dsp:sp modelId="{54CE39D6-2202-4277-BB58-E6268A585AD1}">
      <dsp:nvSpPr>
        <dsp:cNvPr id="0" name=""/>
        <dsp:cNvSpPr/>
      </dsp:nvSpPr>
      <dsp:spPr>
        <a:xfrm rot="5400000">
          <a:off x="5847203" y="213111"/>
          <a:ext cx="2859523" cy="4037504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77800" rIns="106680" bIns="17780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b="1" kern="1200" dirty="0"/>
            <a:t>Organizacije kojima Grad nije osnivač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umjetničke organizacije, udruge, nakladnici, produkcijske kuće, samostalni umjetnici, državne javne ustanove…</a:t>
          </a:r>
        </a:p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12 M EUR (povećanje preko 2x)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100" kern="1200" dirty="0"/>
        </a:p>
      </dsp:txBody>
      <dsp:txXfrm rot="-5400000">
        <a:off x="5258213" y="941717"/>
        <a:ext cx="3897888" cy="2580291"/>
      </dsp:txXfrm>
    </dsp:sp>
    <dsp:sp modelId="{3A4B6B76-A012-4A78-9CAB-5D503097527C}">
      <dsp:nvSpPr>
        <dsp:cNvPr id="0" name=""/>
        <dsp:cNvSpPr/>
      </dsp:nvSpPr>
      <dsp:spPr>
        <a:xfrm>
          <a:off x="4416590" y="0"/>
          <a:ext cx="1787181" cy="1787094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E06AA2-5EF2-4E36-BDAF-9DE0878E39D9}">
      <dsp:nvSpPr>
        <dsp:cNvPr id="0" name=""/>
        <dsp:cNvSpPr/>
      </dsp:nvSpPr>
      <dsp:spPr>
        <a:xfrm rot="10800000">
          <a:off x="4416590" y="2564243"/>
          <a:ext cx="1787181" cy="1787094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A33AE-3720-42EB-D690-18398ABC9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C97B7C-2858-C026-DD60-10CFDC230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ECF97-FD18-AF56-F483-759DEB7C4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E3E5C-46F7-2B47-D236-D59A96834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88CCA-B1F1-786A-F085-C87BE2F35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61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33A7B-086E-A9BF-59BD-1AD976992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30C8DC-E2B2-6C8C-9F43-2AEC434A3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61229-65CA-6A41-FD85-57E67CC4D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6A806-B67E-1D00-182C-53977E475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FF13F-4FC5-D2BB-2DEA-482B6D8F7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445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B6EDC9-5E0F-5E00-EAE9-AFDCFC803B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17D5C4-F1DF-F14F-9D87-DA374BE88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B4751-9452-B94D-36C6-A4823DEF0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8DB58-9393-23EB-B83F-989900959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0BFF0-B6F8-5A42-E091-8A61604CD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3251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F5895-B541-E232-B2F0-3F901C3AA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35D39-28A0-BF44-175E-56FD1841E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85876-3A55-7411-DE05-0ED69B0B4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D6E58-881E-7369-1659-3581EB074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64AA7-8618-B787-E0A4-523D02B82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2963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C83EE-77BD-DBF1-80ED-061354C99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814DF-C892-8D6F-1639-90305A7E0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DA540-524C-3074-2646-B2E13531F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48C9F-F060-FC56-0767-DA775B75F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9D4C3-E072-8687-742B-37F7E5C72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4771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AAF0C-E211-FFBC-F37E-306408DAA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A680B-97A7-E42D-6942-7F1AA39C31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E1EDD0-5039-0551-487F-E343CA1F6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FF4F3-1E62-78D4-FDFF-EF0CBBBEB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9356B7-D36A-F9B4-CA01-66A39F6BF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6AFEAB-83F8-0671-9BE6-BD77072C0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03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C5993-08B9-B9E2-BFA1-01DA7757B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E4CF1-7199-D4C1-CFD2-147C1A196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03834E-936D-F047-26F3-367EF8939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DB92C6-5B48-7569-2AED-F776CE564A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3900EB-FEC0-9A54-A2EB-8D4CC6899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BF72B4-270F-5D3B-749B-C1E911E10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05EEA0-D587-35B0-3447-5F0E9B536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60ADEE-05FE-66E1-1BD2-53BC4CACD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7477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674E1-01F6-70F5-A865-22358300C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F77B67-58D1-33D1-46F4-26CE549D7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02F59-D0B7-2D00-C121-E73399F25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60FE2-42ED-0CB9-E017-96E84F844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662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6B0584-927B-F92F-75C1-C00164583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44BBC8-72E5-032B-9254-A6887E932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AC686E-5821-EEF7-C56A-35002C904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7723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F508A-68AB-36F9-F087-BDFEC5005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DE295-6CC4-FC8A-951B-D6EAA9F9C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F0DB2C-AE29-C523-EF1C-6E2DF28BB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0F7D6F-6AB1-ED8A-9E15-ED7B62E38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B1D2B0-0969-CA1B-87CA-72EF5BD06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91290-77A2-E652-B442-01B1D104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737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D5518-4ED0-D50D-7EEA-E47B8C38D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61D054-09F9-28B1-D0FC-AF47B9EEF9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23D1C4-4D92-5988-93DB-9EA889044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D92D4F-E2D4-AED5-DB30-79F34E0F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FAAF3-44F1-E4E5-B59A-49A8848D3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1CC9D2-5D8E-4335-833A-C87AC3DCA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877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30F563-9F0B-48EE-1E81-1D051381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40DE6-7BB4-DFD7-3C16-A19D8EAC3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630B1-FE0C-420B-8AC2-A4B6998401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3EB5B-29DB-4A79-8E13-1276E1D3DAF0}" type="datetimeFigureOut">
              <a:rPr lang="hr-HR" smtClean="0"/>
              <a:t>1.2.2024.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BBE2D-EC26-F53E-D5EC-F7CA633C3F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7982C-CC86-5EEA-7ADF-B19A40D83A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7B04C-CFDD-4136-B220-32784A9898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4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B7FB9-B932-D9F0-A70B-EB19F4134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5528" y="2309648"/>
            <a:ext cx="9144000" cy="1632592"/>
          </a:xfrm>
        </p:spPr>
        <p:txBody>
          <a:bodyPr>
            <a:noAutofit/>
          </a:bodyPr>
          <a:lstStyle/>
          <a:p>
            <a:r>
              <a:rPr lang="hr-HR" sz="4000" b="1" dirty="0"/>
              <a:t>Objava rezultata javnog poziva za financiranje kulturnih programa za 2024.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18C06E-AAD1-EA67-36B8-C4750DC1C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5528" y="4302568"/>
            <a:ext cx="9144000" cy="1655762"/>
          </a:xfrm>
        </p:spPr>
        <p:txBody>
          <a:bodyPr/>
          <a:lstStyle/>
          <a:p>
            <a:r>
              <a:rPr lang="hr-HR" dirty="0"/>
              <a:t>1. veljače 2024.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58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339EC-27DA-6066-329E-63B75102F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5939"/>
            <a:ext cx="10515600" cy="1325563"/>
          </a:xfrm>
        </p:spPr>
        <p:txBody>
          <a:bodyPr/>
          <a:lstStyle/>
          <a:p>
            <a:r>
              <a:rPr lang="hr-HR" dirty="0"/>
              <a:t>Javne potrebe u kulturi Grada Zagreba za različite interese i kulturne navike građana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975AB46-EA91-76CA-8F28-ADAF49B2B3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5605659"/>
              </p:ext>
            </p:extLst>
          </p:nvPr>
        </p:nvGraphicFramePr>
        <p:xfrm>
          <a:off x="838200" y="260454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940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53F9408-3B04-E17B-66CC-24661264C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8474"/>
            <a:ext cx="10515600" cy="1325563"/>
          </a:xfrm>
        </p:spPr>
        <p:txBody>
          <a:bodyPr/>
          <a:lstStyle/>
          <a:p>
            <a:r>
              <a:rPr lang="hr-HR" dirty="0"/>
              <a:t>Najave rezultata i javnih poziva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6BE737C-C486-1769-EDF2-A3F12CD96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5054"/>
            <a:ext cx="10515600" cy="4351338"/>
          </a:xfrm>
        </p:spPr>
        <p:txBody>
          <a:bodyPr>
            <a:normAutofit/>
          </a:bodyPr>
          <a:lstStyle/>
          <a:p>
            <a:r>
              <a:rPr lang="hr-HR" sz="2400" dirty="0"/>
              <a:t>Objava programa međunarodne i međugradske suradnje, uključujući i EU projekte - 1. dio, </a:t>
            </a:r>
            <a:r>
              <a:rPr lang="hr-H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veljača</a:t>
            </a:r>
          </a:p>
          <a:p>
            <a:r>
              <a:rPr lang="hr-HR" sz="2400" dirty="0"/>
              <a:t>Dodatni poziv za programe međunarodne i međugradske suradnje, </a:t>
            </a:r>
            <a:r>
              <a:rPr lang="hr-H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lipanj</a:t>
            </a:r>
          </a:p>
          <a:p>
            <a:r>
              <a:rPr lang="hr-HR" sz="2400" dirty="0"/>
              <a:t>Kultura i umjetnosti u zajednici, </a:t>
            </a:r>
            <a:r>
              <a:rPr lang="hr-H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ožujak</a:t>
            </a:r>
          </a:p>
          <a:p>
            <a:r>
              <a:rPr lang="hr-HR" sz="2400" dirty="0"/>
              <a:t>Novi pozivi:</a:t>
            </a:r>
          </a:p>
          <a:p>
            <a:pPr lvl="1"/>
            <a:r>
              <a:rPr lang="hr-HR" sz="2000" dirty="0"/>
              <a:t>Institucionalne potpore za neprofitne organizacije, </a:t>
            </a:r>
            <a:r>
              <a:rPr lang="hr-H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ožujak</a:t>
            </a:r>
          </a:p>
          <a:p>
            <a:pPr lvl="1"/>
            <a:r>
              <a:rPr lang="hr-HR" sz="2000" dirty="0"/>
              <a:t>Programi interkulturne razmjene, </a:t>
            </a:r>
            <a:r>
              <a:rPr lang="hr-H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travanj</a:t>
            </a:r>
          </a:p>
          <a:p>
            <a:pPr lvl="1"/>
            <a:r>
              <a:rPr lang="hr-HR" sz="2000" dirty="0"/>
              <a:t>Programi koji uključuju mlade umjetnike, </a:t>
            </a:r>
            <a:r>
              <a:rPr lang="hr-H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lipanj</a:t>
            </a:r>
          </a:p>
          <a:p>
            <a:pPr lvl="1"/>
            <a:r>
              <a:rPr lang="hr-HR" sz="2000" dirty="0"/>
              <a:t>Potpore poduzetnicima za kulturne manifestacije, </a:t>
            </a:r>
            <a:r>
              <a:rPr lang="hr-H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ožujak/travanj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752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B0D4A-43AE-709E-F306-14F8E0705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9811"/>
            <a:ext cx="10515600" cy="1325563"/>
          </a:xfrm>
        </p:spPr>
        <p:txBody>
          <a:bodyPr/>
          <a:lstStyle/>
          <a:p>
            <a:r>
              <a:rPr lang="hr-HR" dirty="0"/>
              <a:t>Kultura – prioritet ove gradske uprave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7B6D6-EACE-C05D-63BA-D52A922FC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1452"/>
            <a:ext cx="10515600" cy="4351338"/>
          </a:xfrm>
        </p:spPr>
        <p:txBody>
          <a:bodyPr/>
          <a:lstStyle/>
          <a:p>
            <a:r>
              <a:rPr lang="hr-HR" dirty="0"/>
              <a:t>U prosincu donesen Program razvoja kulture Grada Zagreba 2024.-2030.</a:t>
            </a:r>
          </a:p>
          <a:p>
            <a:r>
              <a:rPr lang="hr-HR" dirty="0"/>
              <a:t>Odmah započeli s ostvarivanjem mjera i aktivnosti:</a:t>
            </a:r>
          </a:p>
          <a:p>
            <a:pPr lvl="1"/>
            <a:r>
              <a:rPr lang="hr-HR" dirty="0"/>
              <a:t>ulaganje u programe ustanova i nezavisnih organizacija</a:t>
            </a:r>
          </a:p>
          <a:p>
            <a:pPr lvl="1"/>
            <a:r>
              <a:rPr lang="hr-HR" dirty="0"/>
              <a:t>ulaganje u opremanje kulturnih objekata</a:t>
            </a:r>
          </a:p>
          <a:p>
            <a:pPr lvl="1"/>
            <a:r>
              <a:rPr lang="hr-HR" dirty="0"/>
              <a:t>rast plaća i zapošljavanja u gradskim ustanovama</a:t>
            </a:r>
          </a:p>
          <a:p>
            <a:pPr lvl="1"/>
            <a:r>
              <a:rPr lang="hr-HR" dirty="0"/>
              <a:t>jačanje kapaciteta nezavisnih organizacija</a:t>
            </a:r>
          </a:p>
          <a:p>
            <a:pPr lvl="1"/>
            <a:r>
              <a:rPr lang="hr-HR" dirty="0"/>
              <a:t>kapitalni projekti u kulturi</a:t>
            </a:r>
          </a:p>
          <a:p>
            <a:pPr lvl="1"/>
            <a:r>
              <a:rPr lang="hr-HR" dirty="0"/>
              <a:t>promjena modela upravljanja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861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B0D4A-43AE-709E-F306-14F8E0705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4696"/>
            <a:ext cx="10515600" cy="1325563"/>
          </a:xfrm>
        </p:spPr>
        <p:txBody>
          <a:bodyPr/>
          <a:lstStyle/>
          <a:p>
            <a:r>
              <a:rPr lang="pl-PL" dirty="0"/>
              <a:t>Usporedba proračuna prethodne uprave i proračuna za 2024. godinu </a:t>
            </a:r>
          </a:p>
        </p:txBody>
      </p:sp>
      <p:graphicFrame>
        <p:nvGraphicFramePr>
          <p:cNvPr id="25" name="Content Placeholder 24">
            <a:extLst>
              <a:ext uri="{FF2B5EF4-FFF2-40B4-BE49-F238E27FC236}">
                <a16:creationId xmlns:a16="http://schemas.microsoft.com/office/drawing/2014/main" id="{55CF2C04-6F8C-EFE1-E5DB-038DD99F81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102083"/>
              </p:ext>
            </p:extLst>
          </p:nvPr>
        </p:nvGraphicFramePr>
        <p:xfrm>
          <a:off x="838200" y="3197222"/>
          <a:ext cx="10515600" cy="2661920"/>
        </p:xfrm>
        <a:graphic>
          <a:graphicData uri="http://schemas.openxmlformats.org/drawingml/2006/table">
            <a:tbl>
              <a:tblPr firstRow="1" lastRow="1" bandRow="1">
                <a:tableStyleId>{7DF18680-E054-41AD-8BC1-D1AEF772440D}</a:tableStyleId>
              </a:tblPr>
              <a:tblGrid>
                <a:gridCol w="6113106">
                  <a:extLst>
                    <a:ext uri="{9D8B030D-6E8A-4147-A177-3AD203B41FA5}">
                      <a16:colId xmlns:a16="http://schemas.microsoft.com/office/drawing/2014/main" val="1468247039"/>
                    </a:ext>
                  </a:extLst>
                </a:gridCol>
                <a:gridCol w="1467498">
                  <a:extLst>
                    <a:ext uri="{9D8B030D-6E8A-4147-A177-3AD203B41FA5}">
                      <a16:colId xmlns:a16="http://schemas.microsoft.com/office/drawing/2014/main" val="745002264"/>
                    </a:ext>
                  </a:extLst>
                </a:gridCol>
                <a:gridCol w="1467498">
                  <a:extLst>
                    <a:ext uri="{9D8B030D-6E8A-4147-A177-3AD203B41FA5}">
                      <a16:colId xmlns:a16="http://schemas.microsoft.com/office/drawing/2014/main" val="1091625582"/>
                    </a:ext>
                  </a:extLst>
                </a:gridCol>
                <a:gridCol w="1467498">
                  <a:extLst>
                    <a:ext uri="{9D8B030D-6E8A-4147-A177-3AD203B41FA5}">
                      <a16:colId xmlns:a16="http://schemas.microsoft.com/office/drawing/2014/main" val="375856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Proračun za kulturu u milijunima eura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Plan za 2021.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Plan za 2024.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Razlika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537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Ured za kulturu i civilno društvo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86,64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136,15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49,51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7664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Gradski ured za obnovu, izgradnju, prostorno uređenje, graditeljstvo i komunalne poslove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9,01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30,60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21,59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066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Gradski ured za gospodarstvo, ekološku održivost i strategijsko planiranje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1,60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1,60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683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Ukupno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95,65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dirty="0"/>
                        <a:t>168,35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72,70 (76 %)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94496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540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B0D4A-43AE-709E-F306-14F8E0705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259"/>
            <a:ext cx="10515600" cy="1325563"/>
          </a:xfrm>
        </p:spPr>
        <p:txBody>
          <a:bodyPr/>
          <a:lstStyle/>
          <a:p>
            <a:r>
              <a:rPr lang="pl-PL" dirty="0"/>
              <a:t>Usporedba proračuna prethodne uprave i proračuna za 2024. godinu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A4DF551-61B5-399E-FC2A-2281C7A970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0493017"/>
              </p:ext>
            </p:extLst>
          </p:nvPr>
        </p:nvGraphicFramePr>
        <p:xfrm>
          <a:off x="838200" y="2656489"/>
          <a:ext cx="10158248" cy="4024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09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306A4-C568-B8B0-7CB6-F05B9F381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579" y="2390861"/>
            <a:ext cx="6823745" cy="19069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400" dirty="0"/>
              <a:t>Više na zagreb.hr</a:t>
            </a:r>
            <a:endParaRPr lang="hr-HR" sz="2200" dirty="0"/>
          </a:p>
          <a:p>
            <a:pPr marL="0" indent="0" algn="ctr">
              <a:buNone/>
            </a:pPr>
            <a:r>
              <a:rPr lang="hr-HR" sz="5400" dirty="0"/>
              <a:t>Hvala!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3591CB-8B24-D7FD-4412-B64AC04A5F4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662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FFBEE45-F140-49D5-85EA-C78C2434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BFE769-EDB7-2E3C-3619-CE5CBCA84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3802"/>
            <a:ext cx="10515600" cy="1828444"/>
          </a:xfrm>
        </p:spPr>
        <p:txBody>
          <a:bodyPr>
            <a:normAutofit/>
          </a:bodyPr>
          <a:lstStyle/>
          <a:p>
            <a:r>
              <a:rPr lang="hr-HR" dirty="0"/>
              <a:t>Objavljeni rezultati za sve temeljne djelatnosti i područja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FACAA-975A-7135-3380-D9606B0AAC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923292"/>
            <a:ext cx="5158427" cy="37304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18. siječnja:</a:t>
            </a:r>
          </a:p>
          <a:p>
            <a:r>
              <a:rPr lang="hr-HR" dirty="0"/>
              <a:t>Dramska (kazališna)</a:t>
            </a:r>
          </a:p>
          <a:p>
            <a:r>
              <a:rPr lang="hr-HR" dirty="0"/>
              <a:t>Plesna umjetnost </a:t>
            </a:r>
          </a:p>
          <a:p>
            <a:r>
              <a:rPr lang="hr-HR" dirty="0"/>
              <a:t>Glazbena umjetnost </a:t>
            </a:r>
          </a:p>
          <a:p>
            <a:pPr marL="0" indent="0">
              <a:buNone/>
            </a:pPr>
            <a:r>
              <a:rPr lang="hr-HR" dirty="0"/>
              <a:t>23. siječnja:</a:t>
            </a:r>
          </a:p>
          <a:p>
            <a:r>
              <a:rPr lang="hr-HR" dirty="0"/>
              <a:t>Audiovizualna (filmska) djelatnost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A6188F-2F7A-CC26-F5AF-5B800FD3A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9154" y="2923292"/>
            <a:ext cx="5164645" cy="37304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29. siječnja:</a:t>
            </a:r>
          </a:p>
          <a:p>
            <a:r>
              <a:rPr lang="hr-HR" dirty="0"/>
              <a:t>Vizualna (likovna) umjetnost</a:t>
            </a:r>
          </a:p>
          <a:p>
            <a:r>
              <a:rPr lang="hr-HR" dirty="0"/>
              <a:t>Knjižnična i nakladnička djelatnost te književni programi </a:t>
            </a:r>
          </a:p>
          <a:p>
            <a:pPr marL="0" indent="0">
              <a:buNone/>
            </a:pPr>
            <a:r>
              <a:rPr lang="hr-HR" dirty="0"/>
              <a:t>1. veljače: </a:t>
            </a:r>
          </a:p>
          <a:p>
            <a:r>
              <a:rPr lang="hr-HR" dirty="0"/>
              <a:t>Interdisciplinarne i nove umjetničke i kulturne prakse</a:t>
            </a:r>
          </a:p>
          <a:p>
            <a:r>
              <a:rPr lang="hr-HR" dirty="0"/>
              <a:t>Kulturno-umjetnički amaterizam 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2798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1BF1ED5-EB02-B833-6179-7E4DCEFD2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5056"/>
            <a:ext cx="10515600" cy="1325563"/>
          </a:xfrm>
        </p:spPr>
        <p:txBody>
          <a:bodyPr/>
          <a:lstStyle/>
          <a:p>
            <a:r>
              <a:rPr lang="hr-HR" dirty="0"/>
              <a:t>Usporedba rezultata prošle i ove godine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F96A631-9BE3-F660-4542-8FC8E08FB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01094"/>
            <a:ext cx="5157787" cy="823912"/>
          </a:xfrm>
        </p:spPr>
        <p:txBody>
          <a:bodyPr/>
          <a:lstStyle/>
          <a:p>
            <a:r>
              <a:rPr lang="hr-HR" dirty="0"/>
              <a:t>2023. godina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48C314-42F8-BD92-D776-B347DE2E9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5006"/>
            <a:ext cx="5157787" cy="3684588"/>
          </a:xfrm>
        </p:spPr>
        <p:txBody>
          <a:bodyPr/>
          <a:lstStyle/>
          <a:p>
            <a:r>
              <a:rPr lang="hr-HR" dirty="0"/>
              <a:t>dodijeljeno </a:t>
            </a:r>
            <a:r>
              <a:rPr lang="hr-HR" b="1" dirty="0"/>
              <a:t>4,3</a:t>
            </a:r>
            <a:r>
              <a:rPr lang="hr-HR" dirty="0"/>
              <a:t> M€ </a:t>
            </a:r>
          </a:p>
          <a:p>
            <a:r>
              <a:rPr lang="hr-HR" b="1" dirty="0"/>
              <a:t>1.163</a:t>
            </a:r>
            <a:r>
              <a:rPr lang="hr-HR" dirty="0"/>
              <a:t> programa</a:t>
            </a:r>
          </a:p>
          <a:p>
            <a:r>
              <a:rPr lang="hr-HR" b="1" dirty="0"/>
              <a:t>655</a:t>
            </a:r>
            <a:r>
              <a:rPr lang="hr-HR" dirty="0"/>
              <a:t> organizacija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CB049F5-54CE-ADD4-5B2C-98A250E0CC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01094"/>
            <a:ext cx="5183188" cy="823912"/>
          </a:xfrm>
        </p:spPr>
        <p:txBody>
          <a:bodyPr/>
          <a:lstStyle/>
          <a:p>
            <a:r>
              <a:rPr lang="hr-HR" dirty="0"/>
              <a:t>2024. godina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996CA0-1EA6-3EFC-E45C-EA09FAC5A8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125006"/>
            <a:ext cx="5183188" cy="3684588"/>
          </a:xfrm>
        </p:spPr>
        <p:txBody>
          <a:bodyPr/>
          <a:lstStyle/>
          <a:p>
            <a:r>
              <a:rPr lang="hr-HR" dirty="0"/>
              <a:t>dodijeljeno </a:t>
            </a:r>
            <a:r>
              <a:rPr lang="hr-HR" b="1" dirty="0"/>
              <a:t>8,3 </a:t>
            </a:r>
            <a:r>
              <a:rPr lang="hr-HR" dirty="0"/>
              <a:t>M€ </a:t>
            </a:r>
          </a:p>
          <a:p>
            <a:r>
              <a:rPr lang="hr-HR" b="1" dirty="0"/>
              <a:t>1.384</a:t>
            </a:r>
            <a:r>
              <a:rPr lang="hr-HR" dirty="0"/>
              <a:t> programa</a:t>
            </a:r>
          </a:p>
          <a:p>
            <a:r>
              <a:rPr lang="hr-HR" b="1" dirty="0"/>
              <a:t>716</a:t>
            </a:r>
            <a:r>
              <a:rPr lang="hr-HR" dirty="0"/>
              <a:t> organizacija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350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737C19-D710-42A8-705A-265BCCA0E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Primjeri podržanih programa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D3D055-4EAB-EE96-BF84-127FF28E60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052667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44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737C19-D710-42A8-705A-265BCCA0E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Primjeri podržanih programa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D3D055-4EAB-EE96-BF84-127FF28E60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298924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252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737C19-D710-42A8-705A-265BCCA0E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Primjeri podržanih programa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D3D055-4EAB-EE96-BF84-127FF28E60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0761195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054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737C19-D710-42A8-705A-265BCCA0E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Primjeri podržanih programa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D3D055-4EAB-EE96-BF84-127FF28E60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411910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426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737C19-D710-42A8-705A-265BCCA0E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Primjeri podržanih programa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D3D055-4EAB-EE96-BF84-127FF28E60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9905472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896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D4676B-44D7-A474-1312-83B735A7E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hr-HR" sz="5200"/>
              <a:t>Strateško ulaganje u programsku djelatnost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CCCE3E2-141D-C383-A795-E828DEAB4C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499390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45" y="273648"/>
            <a:ext cx="1324228" cy="65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743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735</Words>
  <Application>Microsoft Office PowerPoint</Application>
  <PresentationFormat>Widescreen</PresentationFormat>
  <Paragraphs>182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Objava rezultata javnog poziva za financiranje kulturnih programa za 2024.</vt:lpstr>
      <vt:lpstr>Objavljeni rezultati za sve temeljne djelatnosti i područja</vt:lpstr>
      <vt:lpstr>Usporedba rezultata prošle i ove godine</vt:lpstr>
      <vt:lpstr>Primjeri podržanih programa</vt:lpstr>
      <vt:lpstr>Primjeri podržanih programa</vt:lpstr>
      <vt:lpstr>Primjeri podržanih programa</vt:lpstr>
      <vt:lpstr>Primjeri podržanih programa</vt:lpstr>
      <vt:lpstr>Primjeri podržanih programa</vt:lpstr>
      <vt:lpstr>Strateško ulaganje u programsku djelatnost</vt:lpstr>
      <vt:lpstr>Javne potrebe u kulturi Grada Zagreba za različite interese i kulturne navike građana</vt:lpstr>
      <vt:lpstr>Najave rezultata i javnih poziva</vt:lpstr>
      <vt:lpstr>Kultura – prioritet ove gradske uprave</vt:lpstr>
      <vt:lpstr>Usporedba proračuna prethodne uprave i proračuna za 2024. godinu </vt:lpstr>
      <vt:lpstr>Usporedba proračuna prethodne uprave i proračuna za 2024. godinu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Emina Višnić</dc:creator>
  <cp:lastModifiedBy>Dinka Živalj</cp:lastModifiedBy>
  <cp:revision>15</cp:revision>
  <cp:lastPrinted>2024-02-01T10:36:25Z</cp:lastPrinted>
  <dcterms:created xsi:type="dcterms:W3CDTF">2024-01-31T15:17:13Z</dcterms:created>
  <dcterms:modified xsi:type="dcterms:W3CDTF">2024-02-01T13:17:47Z</dcterms:modified>
</cp:coreProperties>
</file>